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BASIC MEDICAL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FSC MEDICAL TECHNOLOGIES I</a:t>
            </a:r>
          </a:p>
          <a:p>
            <a:r>
              <a:rPr lang="en-US" b="1" dirty="0"/>
              <a:t>DR DANISH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5" y="1407381"/>
            <a:ext cx="644055" cy="4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8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Adductors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Situated on inner thigh</a:t>
            </a:r>
          </a:p>
          <a:p>
            <a:r>
              <a:rPr lang="en-US" dirty="0"/>
              <a:t>Help in thigh adduction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971" y="492981"/>
            <a:ext cx="644055" cy="489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017" y="3562184"/>
            <a:ext cx="8897509" cy="26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96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Calves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Gastrocanemius</a:t>
            </a:r>
            <a:r>
              <a:rPr lang="en-US" dirty="0"/>
              <a:t> and soleus</a:t>
            </a:r>
          </a:p>
          <a:p>
            <a:r>
              <a:rPr lang="en-US" dirty="0"/>
              <a:t>Located in the lower leg</a:t>
            </a:r>
          </a:p>
          <a:p>
            <a:r>
              <a:rPr lang="en-US" dirty="0"/>
              <a:t>Responsible for plantar flexion of ankle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971" y="492981"/>
            <a:ext cx="644055" cy="489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860" y="3951798"/>
            <a:ext cx="9676737" cy="219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6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Tibialis</a:t>
            </a:r>
            <a:r>
              <a:rPr lang="en-US" b="1" dirty="0"/>
              <a:t> anterior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Front of lower leg</a:t>
            </a:r>
          </a:p>
          <a:p>
            <a:r>
              <a:rPr lang="en-US" dirty="0" err="1"/>
              <a:t>Dorsiflexes</a:t>
            </a:r>
            <a:r>
              <a:rPr lang="en-US" dirty="0"/>
              <a:t> the foot &amp; inverts the foot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971" y="492981"/>
            <a:ext cx="644055" cy="489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462" y="3562184"/>
            <a:ext cx="7649155" cy="258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33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09" y="469127"/>
            <a:ext cx="64405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3576" y="588396"/>
            <a:ext cx="10964848" cy="5796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08" y="463236"/>
            <a:ext cx="64405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1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11" y="492981"/>
            <a:ext cx="64405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492981"/>
            <a:ext cx="11100021" cy="5788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08" y="463236"/>
            <a:ext cx="64405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9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11" y="492981"/>
            <a:ext cx="64405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Core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Rectus Abdominis: </a:t>
            </a:r>
            <a:r>
              <a:rPr lang="en-US" dirty="0"/>
              <a:t>Commonly known as the "abs," rectus abdominis flexes the lumbar spine and helps in trunk flexion.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" y="3347499"/>
            <a:ext cx="5242560" cy="2934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3347499"/>
            <a:ext cx="5242561" cy="279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6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11" y="492981"/>
            <a:ext cx="64405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Obliques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External and internal </a:t>
            </a:r>
            <a:r>
              <a:rPr lang="en-US" dirty="0" err="1"/>
              <a:t>obliques</a:t>
            </a:r>
            <a:r>
              <a:rPr lang="en-US" dirty="0"/>
              <a:t> are located on the sides of the abdomen and aid in trunk rotation and lateral flexion.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226" y="3307743"/>
            <a:ext cx="6917635" cy="298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3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11" y="492981"/>
            <a:ext cx="64405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Transversus</a:t>
            </a:r>
            <a:r>
              <a:rPr lang="en-US" b="1" dirty="0"/>
              <a:t> Abdominis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Situated deep within the abdomen, </a:t>
            </a:r>
            <a:r>
              <a:rPr lang="en-US" dirty="0" err="1"/>
              <a:t>transversus</a:t>
            </a:r>
            <a:r>
              <a:rPr lang="en-US" dirty="0"/>
              <a:t> abdominis provides stability to the spine and pelvis.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47" y="3291841"/>
            <a:ext cx="5064981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2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11" y="492981"/>
            <a:ext cx="64405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Erector </a:t>
            </a:r>
            <a:r>
              <a:rPr lang="en-US" b="1" dirty="0" err="1"/>
              <a:t>Spinae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muscles run along the spine and help in spinal extension.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64" y="3037398"/>
            <a:ext cx="4603805" cy="310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85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11" y="469127"/>
            <a:ext cx="64405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Quadratus </a:t>
            </a:r>
            <a:r>
              <a:rPr lang="en-US" b="1" dirty="0" err="1"/>
              <a:t>Lumborum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Located in the lower back, quadratus </a:t>
            </a:r>
            <a:r>
              <a:rPr lang="en-US" dirty="0" err="1"/>
              <a:t>lumborum</a:t>
            </a:r>
            <a:r>
              <a:rPr lang="en-US" dirty="0"/>
              <a:t> aids in lateral flexion and extension of the lumbar spine.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355451"/>
            <a:ext cx="4770783" cy="28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5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Lower body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61517"/>
            <a:ext cx="9601196" cy="3318936"/>
          </a:xfrm>
        </p:spPr>
        <p:txBody>
          <a:bodyPr/>
          <a:lstStyle/>
          <a:p>
            <a:r>
              <a:rPr lang="en-US" b="1" dirty="0"/>
              <a:t>Gluteus maximus,</a:t>
            </a:r>
            <a:r>
              <a:rPr lang="en-US" b="1" dirty="0" err="1"/>
              <a:t>medius</a:t>
            </a:r>
            <a:r>
              <a:rPr lang="en-US" b="1" dirty="0"/>
              <a:t>,&amp;</a:t>
            </a:r>
            <a:r>
              <a:rPr lang="en-US" b="1" dirty="0" err="1"/>
              <a:t>minimus</a:t>
            </a:r>
            <a:r>
              <a:rPr lang="en-US" b="1" dirty="0"/>
              <a:t>:</a:t>
            </a:r>
          </a:p>
          <a:p>
            <a:r>
              <a:rPr lang="en-US" dirty="0"/>
              <a:t>located in the </a:t>
            </a:r>
            <a:r>
              <a:rPr lang="en-US" dirty="0" err="1"/>
              <a:t>buttocks,responsible</a:t>
            </a:r>
            <a:r>
              <a:rPr lang="en-US" dirty="0"/>
              <a:t> for hip </a:t>
            </a:r>
            <a:r>
              <a:rPr lang="en-US" dirty="0" err="1"/>
              <a:t>extension,abduction</a:t>
            </a:r>
            <a:r>
              <a:rPr lang="en-US" dirty="0"/>
              <a:t> &amp; rotation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971" y="492981"/>
            <a:ext cx="644055" cy="489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013" y="3434964"/>
            <a:ext cx="4898004" cy="277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9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Hamstrings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Consists of:</a:t>
            </a:r>
          </a:p>
          <a:p>
            <a:r>
              <a:rPr lang="en-US" dirty="0"/>
              <a:t>Biceps femoris,semitendinosus,&amp;</a:t>
            </a:r>
            <a:r>
              <a:rPr lang="en-US" dirty="0" err="1"/>
              <a:t>semimembrenousus</a:t>
            </a:r>
            <a:endParaRPr lang="en-US" dirty="0"/>
          </a:p>
          <a:p>
            <a:r>
              <a:rPr lang="en-US" dirty="0"/>
              <a:t>Flexes the knee &amp;extended the hip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971" y="492981"/>
            <a:ext cx="644055" cy="489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675" y="3993915"/>
            <a:ext cx="5128592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4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Quadriceps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Consists of rectus </a:t>
            </a:r>
            <a:r>
              <a:rPr lang="en-US" dirty="0" err="1"/>
              <a:t>femoris,vastus</a:t>
            </a:r>
            <a:r>
              <a:rPr lang="en-US" dirty="0"/>
              <a:t> </a:t>
            </a:r>
            <a:r>
              <a:rPr lang="en-US" dirty="0" err="1"/>
              <a:t>lateralis,vastus</a:t>
            </a:r>
            <a:r>
              <a:rPr lang="en-US" dirty="0"/>
              <a:t> </a:t>
            </a:r>
            <a:r>
              <a:rPr lang="en-US" dirty="0" err="1"/>
              <a:t>medialus</a:t>
            </a:r>
            <a:r>
              <a:rPr lang="en-US" dirty="0"/>
              <a:t>,&amp;</a:t>
            </a:r>
            <a:r>
              <a:rPr lang="en-US" dirty="0" err="1"/>
              <a:t>vastus</a:t>
            </a:r>
            <a:r>
              <a:rPr lang="en-US" dirty="0"/>
              <a:t> </a:t>
            </a:r>
            <a:r>
              <a:rPr lang="en-US" dirty="0" err="1"/>
              <a:t>intermedialus</a:t>
            </a:r>
            <a:endParaRPr lang="en-US" dirty="0"/>
          </a:p>
          <a:p>
            <a:r>
              <a:rPr lang="en-US" dirty="0"/>
              <a:t>Extends the knee and flex the hip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971" y="492981"/>
            <a:ext cx="644055" cy="489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189" y="3856384"/>
            <a:ext cx="9131407" cy="23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57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191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Organic</vt:lpstr>
      <vt:lpstr>BASIC MEDICAL SCIENCE</vt:lpstr>
      <vt:lpstr>Core Muscles</vt:lpstr>
      <vt:lpstr>Obliques</vt:lpstr>
      <vt:lpstr>Transversus Abdominis</vt:lpstr>
      <vt:lpstr>Erector Spinae</vt:lpstr>
      <vt:lpstr>Quadratus Lumborum</vt:lpstr>
      <vt:lpstr>Lower body muscles</vt:lpstr>
      <vt:lpstr>Hamstrings</vt:lpstr>
      <vt:lpstr>Quadriceps </vt:lpstr>
      <vt:lpstr>Adductors </vt:lpstr>
      <vt:lpstr>Calves </vt:lpstr>
      <vt:lpstr>Tibialis anterior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Hafsa R</cp:lastModifiedBy>
  <cp:revision>8</cp:revision>
  <dcterms:created xsi:type="dcterms:W3CDTF">2025-11-10T09:22:48Z</dcterms:created>
  <dcterms:modified xsi:type="dcterms:W3CDTF">2025-11-16T13:07:21Z</dcterms:modified>
</cp:coreProperties>
</file>