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3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2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365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996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79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95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900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229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7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1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33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81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5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09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Airflow Ventilation System in Operating Rooms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FSC(OT)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endParaRPr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670" y="3627971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Heat Removal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when temperature control is important.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Formula: Q = (BTU/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(1.08 × ΔT)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BTU/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heat load, ΔT = temperature difference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For 9,000 BTU/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ΔT = 8°C → Q = 926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Airflow System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Filters (HEPA) – remove dust and microbes.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Ducts &amp; fans – distribute air.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grills – take used air out.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handling unit (AHU) – controls temp, humidity, pressure.</a:t>
            </a:r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airflow = infection prevention.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method based on room 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correct ACH for safety and comfort.</a:t>
            </a:r>
          </a:p>
        </p:txBody>
      </p:sp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34" y="2454442"/>
            <a:ext cx="6080198" cy="3436219"/>
          </a:xfrm>
        </p:spPr>
      </p:pic>
    </p:spTree>
    <p:extLst>
      <p:ext uri="{BB962C8B-B14F-4D97-AF65-F5344CB8AC3E}">
        <p14:creationId xmlns:p14="http://schemas.microsoft.com/office/powerpoint/2010/main" val="985777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Rooms (ORs) require clean air to prevent infections during surgery.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 helps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Temperature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Humidity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cleanliness (removes contaminants)</a:t>
            </a: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Purpose of Ventilation in 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Keeps air free from bacteria and dust.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Maintains a sterile environment.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comfort to doctors and patients.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spread of infections.</a:t>
            </a: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Airflow Ventilation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flows from ceiling diffusers over the surgical area.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Moves downward and exits near the floor.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clean-to-dirty airflow pattern.</a:t>
            </a: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Air Changes per Hour (ACH)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how many times air is replaced in an hour.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ORs usually require: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15–20 ACH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(minimum)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20–25 ACH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(common)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 to 40 ACH in advanced systems.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rooms: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6 ACH needed.</a:t>
            </a:r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to Calculate Airflow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Area Method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Air Change Method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Occupancy Method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Heat Removal Method</a:t>
            </a: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Area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area (sq. ft.) of the room.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Airflow (Q) = 1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× Area (sq. ft.)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Bathroom = 60 sq. ft. → Q = 60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</a:t>
            </a:r>
            <a:r>
              <a:rPr b="1" dirty="0"/>
              <a:t>ir Change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number of air changes per hour (ACH).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(Room Volume × ACH) / 60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2,000 cu. ft. room at 10 ACH → Q = 333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Occupancy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number of people in the room.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Formula: Q = No. of People × 20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/person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16 people × 20 = 320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403</Words>
  <Application>Microsoft Office PowerPoint</Application>
  <PresentationFormat>On-screen Show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Airflow Ventilation System in Operating Rooms</vt:lpstr>
      <vt:lpstr>Introduction</vt:lpstr>
      <vt:lpstr>Purpose of Ventilation in OR</vt:lpstr>
      <vt:lpstr>Airflow Ventilation System</vt:lpstr>
      <vt:lpstr>Air Changes per Hour (ACH)</vt:lpstr>
      <vt:lpstr>Methods to Calculate Airflow</vt:lpstr>
      <vt:lpstr>Area Method</vt:lpstr>
      <vt:lpstr>Air Change Method</vt:lpstr>
      <vt:lpstr>Occupancy Method</vt:lpstr>
      <vt:lpstr>Heat Removal Method</vt:lpstr>
      <vt:lpstr>Airflow System Components</vt:lpstr>
      <vt:lpstr>Summary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Airflow Ventilation System in Operating Rooms</dc:title>
  <dc:subject/>
  <dc:creator>ADMIN</dc:creator>
  <cp:keywords/>
  <dc:description>generated using python-pptx</dc:description>
  <cp:lastModifiedBy>Hafsa R</cp:lastModifiedBy>
  <cp:revision>6</cp:revision>
  <dcterms:created xsi:type="dcterms:W3CDTF">2013-01-27T09:14:16Z</dcterms:created>
  <dcterms:modified xsi:type="dcterms:W3CDTF">2025-11-14T16:08:33Z</dcterms:modified>
  <cp:category/>
</cp:coreProperties>
</file>