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BEHAVIOURAL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BS RIT,OTT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  <p:sp>
        <p:nvSpPr>
          <p:cNvPr id="4" name="AutoShape 2" descr="Doctors Institute of Medical &amp; Emerging Sciences Mand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92" y="1391478"/>
            <a:ext cx="60429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Organised</a:t>
            </a:r>
            <a:r>
              <a:rPr lang="en-US" b="1" dirty="0"/>
              <a:t> Conflict Management (OCM) – Key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Meet conflicts head-on.</a:t>
            </a:r>
          </a:p>
          <a:p>
            <a:r>
              <a:rPr lang="en-US" dirty="0"/>
              <a:t>Separate the </a:t>
            </a:r>
            <a:r>
              <a:rPr lang="en-US" b="1" dirty="0"/>
              <a:t>people</a:t>
            </a:r>
            <a:r>
              <a:rPr lang="en-US" dirty="0"/>
              <a:t> from the </a:t>
            </a:r>
            <a:r>
              <a:rPr lang="en-US" b="1" dirty="0"/>
              <a:t>problem</a:t>
            </a:r>
            <a:r>
              <a:rPr lang="en-US" dirty="0"/>
              <a:t>.</a:t>
            </a:r>
          </a:p>
          <a:p>
            <a:r>
              <a:rPr lang="en-US" dirty="0"/>
              <a:t>Set goals aiming for win-win, not one‐sided victory.</a:t>
            </a:r>
          </a:p>
          <a:p>
            <a:r>
              <a:rPr lang="en-US" dirty="0"/>
              <a:t>Encourage free communication.</a:t>
            </a:r>
          </a:p>
          <a:p>
            <a:r>
              <a:rPr lang="en-US" dirty="0"/>
              <a:t>Be honest about concerns early.</a:t>
            </a:r>
          </a:p>
          <a:p>
            <a:r>
              <a:rPr lang="en-US" dirty="0"/>
              <a:t>Agree to disagree sometimes — healthy disagreements can lead to better decisions.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4" y="502479"/>
            <a:ext cx="60429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personal egos dominating the negotiation.</a:t>
            </a:r>
          </a:p>
          <a:p>
            <a:r>
              <a:rPr lang="en-US" dirty="0"/>
              <a:t>Ensure those in conflict help </a:t>
            </a:r>
            <a:r>
              <a:rPr lang="en-US" b="1" dirty="0"/>
              <a:t>create</a:t>
            </a:r>
            <a:r>
              <a:rPr lang="en-US" dirty="0"/>
              <a:t> solutions (ownership).</a:t>
            </a:r>
          </a:p>
          <a:p>
            <a:r>
              <a:rPr lang="en-US" dirty="0"/>
              <a:t>Discuss value differences openly.</a:t>
            </a:r>
          </a:p>
          <a:p>
            <a:r>
              <a:rPr lang="en-US" dirty="0"/>
              <a:t>Undertake deeper analysis—superficial fixes may cause bigger conflicts later.</a:t>
            </a:r>
          </a:p>
          <a:p>
            <a:r>
              <a:rPr lang="en-US" dirty="0"/>
              <a:t>Preventive measures: equity, fairness, predictability, open communication.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4" y="502479"/>
            <a:ext cx="60429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6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“Do’s and Don’ts” in Conflict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Do’s:</a:t>
            </a:r>
            <a:endParaRPr lang="en-US" dirty="0"/>
          </a:p>
          <a:p>
            <a:r>
              <a:rPr lang="en-US" dirty="0"/>
              <a:t>Use silence thoughtfully to let the person reflect. </a:t>
            </a:r>
          </a:p>
          <a:p>
            <a:r>
              <a:rPr lang="en-US" dirty="0"/>
              <a:t>Maintain non-verbal cues of support (eye contact, nodding).</a:t>
            </a:r>
          </a:p>
          <a:p>
            <a:r>
              <a:rPr lang="en-US" dirty="0"/>
              <a:t>Paraphrase and reflect feelings: “You sound angry…” etc. </a:t>
            </a:r>
          </a:p>
          <a:p>
            <a:r>
              <a:rPr lang="en-US" dirty="0"/>
              <a:t>Encourage groups to help generate their own solutions (ownership)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4" y="502479"/>
            <a:ext cx="60429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7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Don’ts:</a:t>
            </a:r>
            <a:endParaRPr lang="en-US" dirty="0"/>
          </a:p>
          <a:p>
            <a:r>
              <a:rPr lang="en-US" dirty="0"/>
              <a:t>Don’t brush the conflict under the carpet — ignoring usually makes it worse. </a:t>
            </a:r>
          </a:p>
          <a:p>
            <a:r>
              <a:rPr lang="en-US" dirty="0"/>
              <a:t>Don’t attack the person rather than the issue.</a:t>
            </a:r>
          </a:p>
          <a:p>
            <a:r>
              <a:rPr lang="en-US" dirty="0"/>
              <a:t>Don’t base resolution on superficial analysis.</a:t>
            </a:r>
          </a:p>
          <a:p>
            <a:r>
              <a:rPr lang="en-US" dirty="0"/>
              <a:t>Don’t please one individual at the expense of group fairness or trust.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184" y="502479"/>
            <a:ext cx="60429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4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502479"/>
            <a:ext cx="11219290" cy="585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4" y="502479"/>
            <a:ext cx="60429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502479"/>
            <a:ext cx="11203387" cy="5890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184" y="502479"/>
            <a:ext cx="604298" cy="4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89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205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BEHAVIOURAL SCIENCES</vt:lpstr>
      <vt:lpstr>Organised Conflict Management (OCM) – Key Steps</vt:lpstr>
      <vt:lpstr>Continued </vt:lpstr>
      <vt:lpstr>“Do’s and Don’ts” in Conflict Resolution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Hafsa R</cp:lastModifiedBy>
  <cp:revision>3</cp:revision>
  <dcterms:created xsi:type="dcterms:W3CDTF">2025-11-10T14:19:51Z</dcterms:created>
  <dcterms:modified xsi:type="dcterms:W3CDTF">2025-11-14T16:04:50Z</dcterms:modified>
</cp:coreProperties>
</file>