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4336" y="1431233"/>
            <a:ext cx="596348" cy="439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9651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53223"/>
            <a:ext cx="596348" cy="497103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>
            <a:normAutofit fontScale="60000"/>
          </a:bodyPr>
          <a:p>
            <a:pPr algn="just"/>
            <a:r>
              <a:rPr lang="en-US" dirty="0">
                <a:sym typeface="+mn-ea"/>
              </a:rPr>
              <a:t>	Vanished Urdu language.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	Urdu Hindi controversy etc.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ym typeface="+mn-ea"/>
              </a:rPr>
              <a:t>4.	Common Economic Objectives.</a:t>
            </a:r>
            <a:endParaRPr lang="en-US" b="1" dirty="0"/>
          </a:p>
          <a:p>
            <a:pPr algn="just"/>
            <a:r>
              <a:rPr lang="en-US" dirty="0">
                <a:sym typeface="+mn-ea"/>
              </a:rPr>
              <a:t>War of Independence 1857, anger and wrath toward Muslims, properties were sold out and captured by British.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ym typeface="+mn-ea"/>
              </a:rPr>
              <a:t>5.	Common Cultural Objectives.</a:t>
            </a:r>
            <a:endParaRPr lang="en-US" b="1" dirty="0"/>
          </a:p>
          <a:p>
            <a:pPr algn="just"/>
            <a:r>
              <a:rPr lang="en-US" dirty="0">
                <a:sym typeface="+mn-ea"/>
              </a:rPr>
              <a:t>	Different culture.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	No inter-marriages and no inter-dine.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	Different ways of life etc.</a:t>
            </a:r>
            <a:endParaRPr 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21417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Sources of Ideology Of Pakistan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53224"/>
            <a:ext cx="596348" cy="497103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>
            <a:normAutofit fontScale="70000"/>
          </a:bodyPr>
          <a:p>
            <a:pPr algn="just"/>
            <a:r>
              <a:rPr lang="en-US" b="1" dirty="0">
                <a:sym typeface="+mn-ea"/>
              </a:rPr>
              <a:t>Islam.</a:t>
            </a:r>
            <a:endParaRPr lang="en-US" b="1" dirty="0"/>
          </a:p>
          <a:p>
            <a:pPr algn="just">
              <a:buNone/>
            </a:pPr>
            <a:r>
              <a:rPr lang="en-US" dirty="0">
                <a:sym typeface="+mn-ea"/>
              </a:rPr>
              <a:t>	Different religions.</a:t>
            </a:r>
            <a:endParaRPr lang="en-US" dirty="0"/>
          </a:p>
          <a:p>
            <a:pPr algn="just">
              <a:buNone/>
            </a:pPr>
            <a:r>
              <a:rPr lang="en-US" dirty="0">
                <a:sym typeface="+mn-ea"/>
              </a:rPr>
              <a:t>	Anti Muslim movements to practice Islamic ways of life,</a:t>
            </a:r>
            <a:endParaRPr lang="en-US" b="1" dirty="0"/>
          </a:p>
          <a:p>
            <a:pPr algn="just"/>
            <a:r>
              <a:rPr lang="en-US" b="1" dirty="0">
                <a:sym typeface="+mn-ea"/>
              </a:rPr>
              <a:t>Culture.</a:t>
            </a:r>
            <a:endParaRPr lang="en-US" b="1" dirty="0"/>
          </a:p>
          <a:p>
            <a:pPr algn="just">
              <a:buNone/>
            </a:pPr>
            <a:r>
              <a:rPr lang="en-US" dirty="0">
                <a:sym typeface="+mn-ea"/>
              </a:rPr>
              <a:t>	Every nation has different political history, structure, customs, creeds, norms, values. Congress ministries attitude during 1937-1939 etc.</a:t>
            </a:r>
            <a:endParaRPr lang="en-US" dirty="0"/>
          </a:p>
          <a:p>
            <a:pPr algn="just"/>
            <a:r>
              <a:rPr lang="en-US" b="1" dirty="0">
                <a:sym typeface="+mn-ea"/>
              </a:rPr>
              <a:t>Two Nation Theory.</a:t>
            </a:r>
            <a:endParaRPr lang="en-US" b="1" dirty="0"/>
          </a:p>
          <a:p>
            <a:pPr marL="0" indent="0" algn="just">
              <a:buNone/>
            </a:pPr>
            <a:r>
              <a:rPr lang="en-US" dirty="0">
                <a:sym typeface="+mn-ea"/>
              </a:rPr>
              <a:t>	Entire freedom movement revolves around the Two nation theory (T.N.T) and base of Pakistan’s ideology.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53224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Significance of ideology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69127"/>
            <a:ext cx="596348" cy="497103"/>
          </a:xfrm>
          <a:prstGeom prst="rect">
            <a:avLst/>
          </a:prstGeom>
        </p:spPr>
      </p:pic>
      <p:sp>
        <p:nvSpPr>
          <p:cNvPr id="3" name="Content Placeholder 2"/>
          <p:cNvSpPr/>
          <p:nvPr>
            <p:ph idx="1"/>
          </p:nvPr>
        </p:nvSpPr>
        <p:spPr/>
        <p:txBody>
          <a:bodyPr>
            <a:normAutofit fontScale="60000"/>
          </a:bodyPr>
          <a:p>
            <a:r>
              <a:rPr lang="en-US" dirty="0">
                <a:sym typeface="+mn-ea"/>
              </a:rPr>
              <a:t>Identity of a nation </a:t>
            </a:r>
            <a:endParaRPr lang="en-US" dirty="0"/>
          </a:p>
          <a:p>
            <a:r>
              <a:rPr lang="en-US" dirty="0">
                <a:sym typeface="+mn-ea"/>
              </a:rPr>
              <a:t>Determination of national goals </a:t>
            </a:r>
            <a:endParaRPr lang="en-US" dirty="0"/>
          </a:p>
          <a:p>
            <a:r>
              <a:rPr lang="en-US" dirty="0">
                <a:sym typeface="+mn-ea"/>
              </a:rPr>
              <a:t>The basis for societal setup</a:t>
            </a:r>
            <a:endParaRPr lang="en-US" dirty="0"/>
          </a:p>
          <a:p>
            <a:r>
              <a:rPr lang="en-US" dirty="0">
                <a:sym typeface="+mn-ea"/>
              </a:rPr>
              <a:t>Guidance in the formulation of foreign policy</a:t>
            </a:r>
            <a:endParaRPr lang="en-US" dirty="0"/>
          </a:p>
          <a:p>
            <a:r>
              <a:rPr lang="en-US" dirty="0">
                <a:sym typeface="+mn-ea"/>
              </a:rPr>
              <a:t>Promotion of patriotism </a:t>
            </a:r>
            <a:endParaRPr lang="en-US" dirty="0"/>
          </a:p>
          <a:p>
            <a:r>
              <a:rPr lang="en-US" dirty="0">
                <a:sym typeface="+mn-ea"/>
              </a:rPr>
              <a:t>Determination of common course of action</a:t>
            </a:r>
            <a:endParaRPr lang="en-US" dirty="0"/>
          </a:p>
          <a:p>
            <a:r>
              <a:rPr lang="en-US" dirty="0">
                <a:sym typeface="+mn-ea"/>
              </a:rPr>
              <a:t>Provides direction and purpose</a:t>
            </a:r>
            <a:endParaRPr lang="en-US" dirty="0"/>
          </a:p>
          <a:p>
            <a:r>
              <a:rPr lang="en-US" dirty="0">
                <a:sym typeface="+mn-ea"/>
              </a:rPr>
              <a:t>Promotes unity and cohesion</a:t>
            </a:r>
            <a:endParaRPr lang="en-US" dirty="0"/>
          </a:p>
          <a:p>
            <a:r>
              <a:rPr lang="en-US" dirty="0">
                <a:sym typeface="+mn-ea"/>
              </a:rPr>
              <a:t>Shapes political systems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>
                <a:sym typeface="+mn-ea"/>
              </a:rPr>
              <a:t>Guides decision-making</a:t>
            </a:r>
            <a:endParaRPr lang="en-US" dirty="0"/>
          </a:p>
          <a:p>
            <a:r>
              <a:rPr lang="en-US" dirty="0">
                <a:sym typeface="+mn-ea"/>
              </a:rPr>
              <a:t>Brings social change</a:t>
            </a:r>
            <a:endParaRPr lang="en-US" dirty="0"/>
          </a:p>
          <a:p>
            <a:r>
              <a:rPr lang="en-US" dirty="0">
                <a:sym typeface="+mn-ea"/>
              </a:rPr>
              <a:t>Helps interpret reality </a:t>
            </a:r>
            <a:endParaRPr 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THANK YOU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b="20009"/>
          <a:stretch>
            <a:fillRect/>
          </a:stretch>
        </p:blipFill>
        <p:spPr>
          <a:xfrm>
            <a:off x="2491105" y="487680"/>
            <a:ext cx="6581140" cy="59131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latin typeface="Book Antiqua" panose="02040602050305030304" pitchFamily="18" charset="0"/>
                <a:sym typeface="+mn-ea"/>
              </a:rPr>
              <a:t>PAKISTAN STUDIES </a:t>
            </a:r>
            <a:endParaRPr lang="en-US" sz="4800" b="1" dirty="0">
              <a:latin typeface="Book Antiqua" panose="02040602050305030304" pitchFamily="18" charset="0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Book Antiqua" panose="02040602050305030304" pitchFamily="18" charset="0"/>
                <a:sym typeface="+mn-ea"/>
              </a:rPr>
              <a:t>DPT </a:t>
            </a:r>
            <a:br>
              <a:rPr lang="en-US" b="1" dirty="0">
                <a:latin typeface="Book Antiqua" panose="02040602050305030304" pitchFamily="18" charset="0"/>
                <a:sym typeface="+mn-ea"/>
              </a:rPr>
            </a:br>
            <a:r>
              <a:rPr lang="en-US" b="1" dirty="0">
                <a:sym typeface="+mn-ea"/>
              </a:rPr>
              <a:t>Khalid Makhdoom</a:t>
            </a:r>
            <a:endParaRPr lang="en-US" b="1" dirty="0">
              <a:latin typeface="Book Antiqua" panose="02040602050305030304" pitchFamily="18" charset="0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4336" y="1431233"/>
            <a:ext cx="596348" cy="439898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472180" y="326009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 b="1" dirty="0">
                <a:sym typeface="+mn-ea"/>
              </a:rPr>
              <a:t>INTRODUCTION TO THE IDEOLOGY OF PAKISTAN</a:t>
            </a:r>
            <a:endParaRPr lang="en-US" sz="1600" b="1" dirty="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Meaning of Ideology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algn="just"/>
            <a:r>
              <a:rPr lang="en-US" dirty="0">
                <a:sym typeface="+mn-ea"/>
              </a:rPr>
              <a:t>Combination of two French words (</a:t>
            </a:r>
            <a:r>
              <a:rPr lang="en-US" dirty="0" err="1">
                <a:sym typeface="+mn-ea"/>
              </a:rPr>
              <a:t>Ideos</a:t>
            </a:r>
            <a:r>
              <a:rPr lang="en-US" dirty="0">
                <a:sym typeface="+mn-ea"/>
              </a:rPr>
              <a:t> +</a:t>
            </a:r>
            <a:r>
              <a:rPr lang="en-US" dirty="0" err="1">
                <a:sym typeface="+mn-ea"/>
              </a:rPr>
              <a:t>Logas</a:t>
            </a:r>
            <a:r>
              <a:rPr lang="en-US" dirty="0">
                <a:sym typeface="+mn-ea"/>
              </a:rPr>
              <a:t>) (concept + study)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Combination of two English words (idea +logy) (inspiration, mind setup, thoughts, mind perception + study).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Way of thinking, study of ideas etc.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Refer to thinking, or a purpose, an idea, thought and a sketch, emerges in mind to bring something into existence.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Ideology of Pakistan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sym typeface="+mn-ea"/>
              </a:rPr>
              <a:t>Ideology of Pakistan is the name of molding individuals and collective lives according to Islam.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Based on religion, culture, ethnics, economic, educational and political differences.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Live freely according to Islam.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Based on Two Nation Theory.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>
                <a:sym typeface="+mn-ea"/>
              </a:rPr>
              <a:t>Ideology is a study of concepts of a group of people.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Collective thinking of a group of people.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A systematic body of concepts  especially about human life and culture, a manner or a content of thinking characteristics of an individual, group or culture.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Certain people agree to achieve an objective, it gives birth to an ideology.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An ideology is a set of beliefs and values of persons especially as help for reason, that are not purely epistemic.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How Ideology emerges?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+mn-ea"/>
              </a:rPr>
              <a:t>Refers people’s thinking.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+mn-ea"/>
              </a:rPr>
              <a:t>Make the nation feel alive and united.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+mn-ea"/>
              </a:rPr>
              <a:t>Provide powers before difficulties to achieve aims and objectives.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+mn-ea"/>
              </a:rPr>
              <a:t>Explain national rights and duties.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+mn-ea"/>
              </a:rPr>
              <a:t>Give rise to revolution.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+mn-ea"/>
              </a:rPr>
              <a:t>Create spirit of struggle to achieve objectives and ensure success and achievements.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+mn-ea"/>
              </a:rPr>
              <a:t>Elimination of deprivation in society.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53223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Nature of Ideology</a:t>
            </a:r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>
            <a:normAutofit fontScale="70000"/>
          </a:bodyPr>
          <a:p>
            <a:pPr algn="just"/>
            <a:r>
              <a:rPr lang="en-US" dirty="0">
                <a:sym typeface="+mn-ea"/>
              </a:rPr>
              <a:t>A plan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An outline to achieve purposes.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Collective thinking of nation on single agenda or a specific purpose.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Thinking, opinions.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Information based from society.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Set of ideas, beliefs and faiths.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Different in circumstances.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Allowed the nation to shared purposes and identity.</a:t>
            </a:r>
            <a:endParaRPr lang="en-US" dirty="0"/>
          </a:p>
          <a:p>
            <a:endParaRPr 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Source of Ideology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ym typeface="+mn-ea"/>
              </a:rPr>
              <a:t>Common Religion Objectives</a:t>
            </a:r>
            <a:endParaRPr lang="en-US" b="1" dirty="0"/>
          </a:p>
          <a:p>
            <a:pPr algn="just"/>
            <a:r>
              <a:rPr lang="en-US" b="1" dirty="0">
                <a:sym typeface="+mn-ea"/>
              </a:rPr>
              <a:t>	 </a:t>
            </a:r>
            <a:r>
              <a:rPr lang="en-US" dirty="0">
                <a:sym typeface="+mn-ea"/>
              </a:rPr>
              <a:t>Muslims live together facing same religious issues.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	Anti-Muslim activities </a:t>
            </a:r>
            <a:r>
              <a:rPr lang="en-US" dirty="0" err="1">
                <a:sym typeface="+mn-ea"/>
              </a:rPr>
              <a:t>e.g</a:t>
            </a:r>
            <a:r>
              <a:rPr lang="en-US" dirty="0">
                <a:sym typeface="+mn-ea"/>
              </a:rPr>
              <a:t> Arya </a:t>
            </a:r>
            <a:r>
              <a:rPr lang="en-US" dirty="0" err="1">
                <a:sym typeface="+mn-ea"/>
              </a:rPr>
              <a:t>Smaj</a:t>
            </a:r>
            <a:r>
              <a:rPr lang="en-US" dirty="0">
                <a:sym typeface="+mn-ea"/>
              </a:rPr>
              <a:t>, Brahmo </a:t>
            </a:r>
            <a:r>
              <a:rPr lang="en-US" dirty="0" err="1">
                <a:sym typeface="+mn-ea"/>
              </a:rPr>
              <a:t>Smaj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Shudhi</a:t>
            </a:r>
            <a:r>
              <a:rPr lang="en-US" dirty="0">
                <a:sym typeface="+mn-ea"/>
              </a:rPr>
              <a:t> movement.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ym typeface="+mn-ea"/>
              </a:rPr>
              <a:t>2.	Common Political Objectives.</a:t>
            </a:r>
            <a:endParaRPr lang="en-US" b="1" dirty="0"/>
          </a:p>
          <a:p>
            <a:pPr algn="just"/>
            <a:r>
              <a:rPr lang="en-US" dirty="0">
                <a:sym typeface="+mn-ea"/>
              </a:rPr>
              <a:t>	To get civil and fundamental rights.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	political freedom etc.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ym typeface="+mn-ea"/>
              </a:rPr>
              <a:t>3.	Common Educational Objectives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	Western Education.	</a:t>
            </a:r>
            <a:endParaRPr lang="en-US" dirty="0"/>
          </a:p>
          <a:p>
            <a:pPr algn="just"/>
            <a:r>
              <a:rPr lang="en-US" dirty="0">
                <a:sym typeface="+mn-ea"/>
              </a:rPr>
              <a:t>	Burnt libraries.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3155</Words>
  <Application>WPS Presentation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Book Antiqua</vt:lpstr>
      <vt:lpstr>Organic</vt:lpstr>
      <vt:lpstr>GENERAL ANATOMY</vt:lpstr>
      <vt:lpstr>Gross Anatomy of a (Adult)Typical Long Bone</vt:lpstr>
      <vt:lpstr>بسم اللہ الرحمٰن الرحیم</vt:lpstr>
      <vt:lpstr>CONTINUED</vt:lpstr>
      <vt:lpstr>Coverings</vt:lpstr>
      <vt:lpstr>CONTINUED</vt:lpstr>
      <vt:lpstr>Medullary Cavity</vt:lpstr>
      <vt:lpstr>PowerPoint 演示文稿</vt:lpstr>
      <vt:lpstr>Articular Cartilage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12</cp:revision>
  <dcterms:created xsi:type="dcterms:W3CDTF">2025-11-11T08:51:00Z</dcterms:created>
  <dcterms:modified xsi:type="dcterms:W3CDTF">2025-11-14T08:58:27Z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9F0F02E00FD244748BD2DFD79E7FE67E_13</vt:lpwstr>
  </property>
  <property fmtid="{D5CDD505-2E9C-101B-9397-08002B2CF9AE}" pid="3" name="KSOProductBuildVer">
    <vt:lpwstr>1033-12.2.0.23155</vt:lpwstr>
  </property>
</Properties>
</file>