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838" y="1401415"/>
            <a:ext cx="524787" cy="469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 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149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Sulcus / Groove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furrow or trench in the bone surface, often for vessels, nerves, or tendons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Intertubercular</a:t>
            </a:r>
            <a:r>
              <a:rPr lang="en-US" dirty="0" smtClean="0"/>
              <a:t> sulcus of </a:t>
            </a:r>
            <a:r>
              <a:rPr lang="en-US" dirty="0" err="1" smtClean="0"/>
              <a:t>humerus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8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4" y="512416"/>
            <a:ext cx="11163631" cy="5800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Heatus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gap or opening in </a:t>
            </a:r>
            <a:r>
              <a:rPr lang="en-US" dirty="0"/>
              <a:t>t</a:t>
            </a:r>
            <a:r>
              <a:rPr lang="en-US" dirty="0" smtClean="0"/>
              <a:t>he bone for passage of nerves and blood vessels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b="1" dirty="0"/>
              <a:t>E</a:t>
            </a:r>
            <a:r>
              <a:rPr lang="en-US" b="1" dirty="0" smtClean="0"/>
              <a:t>xample: sacral hiatus on dorsal surface of sacrum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4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251" y="596347"/>
            <a:ext cx="10917140" cy="568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3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58" y="512416"/>
            <a:ext cx="10980750" cy="5693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2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38" y="512416"/>
            <a:ext cx="11190136" cy="5856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Grooves and holes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Introduction:</a:t>
            </a:r>
          </a:p>
          <a:p>
            <a:r>
              <a:rPr lang="en-US" dirty="0" smtClean="0"/>
              <a:t>Holes </a:t>
            </a:r>
            <a:r>
              <a:rPr lang="en-US" dirty="0"/>
              <a:t>and grooves fall under the category of </a:t>
            </a:r>
            <a:r>
              <a:rPr lang="en-US" b="1" dirty="0" smtClean="0"/>
              <a:t>openings/depressions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allow passage of nerves, blood vessels, tendons,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Foramen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hole through bone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Example: </a:t>
            </a:r>
            <a:r>
              <a:rPr lang="en-US" dirty="0" smtClean="0"/>
              <a:t>Foramen </a:t>
            </a:r>
            <a:r>
              <a:rPr lang="en-US" dirty="0"/>
              <a:t>magnum large hole at base of skull through which the spinal cord passes. </a:t>
            </a:r>
            <a:endParaRPr lang="en-US" dirty="0" smtClean="0"/>
          </a:p>
          <a:p>
            <a:r>
              <a:rPr lang="en-US" dirty="0" smtClean="0"/>
              <a:t>Nutrient foramen of </a:t>
            </a:r>
            <a:r>
              <a:rPr lang="en-US" dirty="0" err="1" smtClean="0"/>
              <a:t>humerus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1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512416"/>
            <a:ext cx="11004606" cy="577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863" y="512416"/>
            <a:ext cx="11211339" cy="5693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7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opening into a canal (a type of “hole</a:t>
            </a:r>
            <a:r>
              <a:rPr lang="en-US" dirty="0" smtClean="0"/>
              <a:t>”).</a:t>
            </a:r>
          </a:p>
          <a:p>
            <a:r>
              <a:rPr lang="en-US" b="1" dirty="0" err="1" smtClean="0"/>
              <a:t>Example:</a:t>
            </a:r>
            <a:r>
              <a:rPr lang="en-US" dirty="0" err="1" smtClean="0"/>
              <a:t>external</a:t>
            </a:r>
            <a:r>
              <a:rPr lang="en-US" dirty="0" smtClean="0"/>
              <a:t> auditory meatus in temporal bone of skull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9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69" y="647588"/>
            <a:ext cx="5621571" cy="5610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40" y="647589"/>
            <a:ext cx="5234610" cy="56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6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slit </a:t>
            </a:r>
            <a:r>
              <a:rPr lang="en-US" dirty="0"/>
              <a:t>or narrow opening/groove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Superior and inferior orbital fissures in orbital cavity of skull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35" y="512416"/>
            <a:ext cx="11078821" cy="5951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8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150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ANATOMY</vt:lpstr>
      <vt:lpstr>Grooves and holes</vt:lpstr>
      <vt:lpstr>Foramen</vt:lpstr>
      <vt:lpstr>PowerPoint Presentation</vt:lpstr>
      <vt:lpstr>PowerPoint Presentation</vt:lpstr>
      <vt:lpstr>Meatus</vt:lpstr>
      <vt:lpstr>PowerPoint Presentation</vt:lpstr>
      <vt:lpstr>Fissure</vt:lpstr>
      <vt:lpstr>PowerPoint Presentation</vt:lpstr>
      <vt:lpstr>Sulcus / Groove:</vt:lpstr>
      <vt:lpstr>PowerPoint Presentation</vt:lpstr>
      <vt:lpstr>Heatus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7</cp:revision>
  <dcterms:created xsi:type="dcterms:W3CDTF">2025-11-10T08:29:40Z</dcterms:created>
  <dcterms:modified xsi:type="dcterms:W3CDTF">2025-11-10T09:21:27Z</dcterms:modified>
</cp:coreProperties>
</file>