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</a:t>
            </a:r>
            <a:br>
              <a:rPr lang="en-US" b="1" dirty="0" smtClean="0"/>
            </a:br>
            <a:r>
              <a:rPr lang="en-US" b="1" dirty="0" smtClean="0"/>
              <a:t>TECNIQUES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PT-I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10" y="1457664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6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51 Royalty-Free &lt;strong&gt;Brain&lt;/strong&gt; Photos | PickPi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" y="568665"/>
            <a:ext cx="10622943" cy="571286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Thank&lt;/strong&gt; &lt;strong&gt;You&lt;/strong&gt; Free Download Png Transparent HQ PNG Download | FreePNGim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0" y="66892"/>
            <a:ext cx="11060262" cy="699386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Stroke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b="1" dirty="0"/>
              <a:t>Definition:</a:t>
            </a:r>
            <a:r>
              <a:rPr lang="en-US" dirty="0"/>
              <a:t> Sudden interruption of blood flow to the brain.</a:t>
            </a:r>
          </a:p>
          <a:p>
            <a:r>
              <a:rPr lang="en-US" b="1" dirty="0"/>
              <a:t>Result:</a:t>
            </a:r>
            <a:r>
              <a:rPr lang="en-US" dirty="0"/>
              <a:t> Brain cells are deprived of oxygen and nutrients → cell death.</a:t>
            </a:r>
          </a:p>
          <a:p>
            <a:r>
              <a:rPr lang="en-US" b="1" dirty="0"/>
              <a:t>Emergency:</a:t>
            </a:r>
            <a:r>
              <a:rPr lang="en-US" dirty="0"/>
              <a:t> Requires immediate medical attention.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Stroke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Blockage </a:t>
            </a:r>
            <a:r>
              <a:rPr lang="en-US" dirty="0"/>
              <a:t>or rupture of a blood vessel in the brain.</a:t>
            </a:r>
          </a:p>
          <a:p>
            <a:r>
              <a:rPr lang="en-US" dirty="0"/>
              <a:t>Risk factors: Hypertension, diabetes, smoking, high cholesterol, obesity, 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Ischemic Stroke (≈ 85% of cases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dirty="0"/>
              <a:t>2. </a:t>
            </a:r>
            <a:r>
              <a:rPr lang="en-US" b="1" dirty="0"/>
              <a:t>Hemorrhagic Stroke (≈ 15% of cases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3.Transient </a:t>
            </a:r>
            <a:r>
              <a:rPr lang="en-US" b="1" dirty="0"/>
              <a:t>Ischemic Attack (TIA)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0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Ischemic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Cause</a:t>
            </a:r>
            <a:r>
              <a:rPr lang="en-US" b="1" dirty="0"/>
              <a:t>:</a:t>
            </a:r>
            <a:r>
              <a:rPr lang="en-US" dirty="0"/>
              <a:t> Blood clot or plaque blocks a brain artery.</a:t>
            </a:r>
          </a:p>
          <a:p>
            <a:r>
              <a:rPr lang="en-US" b="1" dirty="0"/>
              <a:t>Subtypes:</a:t>
            </a:r>
            <a:endParaRPr lang="en-US" dirty="0"/>
          </a:p>
          <a:p>
            <a:pPr lvl="1"/>
            <a:r>
              <a:rPr lang="en-US" b="1" dirty="0"/>
              <a:t>Thrombotic:</a:t>
            </a:r>
            <a:r>
              <a:rPr lang="en-US" dirty="0"/>
              <a:t> Clot forms in a brain vessel.</a:t>
            </a:r>
          </a:p>
          <a:p>
            <a:pPr lvl="1"/>
            <a:r>
              <a:rPr lang="en-US" b="1" dirty="0"/>
              <a:t>Embolic:</a:t>
            </a:r>
            <a:r>
              <a:rPr lang="en-US" dirty="0"/>
              <a:t> Clot travels from another part of the body (e.g., heart).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Hemorrhagic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Cause</a:t>
            </a:r>
            <a:r>
              <a:rPr lang="en-US" b="1" dirty="0"/>
              <a:t>:</a:t>
            </a:r>
            <a:r>
              <a:rPr lang="en-US" dirty="0"/>
              <a:t> Rupture of a weak blood vessel → bleeding in or around the brain.</a:t>
            </a:r>
          </a:p>
          <a:p>
            <a:r>
              <a:rPr lang="en-US" b="1" dirty="0"/>
              <a:t>Subtypes:</a:t>
            </a:r>
            <a:endParaRPr lang="en-US" dirty="0"/>
          </a:p>
          <a:p>
            <a:pPr lvl="1"/>
            <a:r>
              <a:rPr lang="en-US" b="1" dirty="0"/>
              <a:t>Intracerebral hemorrhage:</a:t>
            </a:r>
            <a:r>
              <a:rPr lang="en-US" dirty="0"/>
              <a:t> Bleeding within brain tissue.</a:t>
            </a:r>
          </a:p>
          <a:p>
            <a:pPr lvl="1"/>
            <a:r>
              <a:rPr lang="en-US" b="1" dirty="0"/>
              <a:t>Subarachnoid hemorrhage:</a:t>
            </a:r>
            <a:r>
              <a:rPr lang="en-US" dirty="0"/>
              <a:t> Bleeding in the space around the brain.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Transient Ischemic Attack (TIA)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"</a:t>
            </a:r>
            <a:r>
              <a:rPr lang="en-US" b="1" dirty="0"/>
              <a:t>Mini-stroke"</a:t>
            </a:r>
            <a:r>
              <a:rPr lang="en-US" dirty="0"/>
              <a:t> – temporary blockage of blood flow.</a:t>
            </a:r>
          </a:p>
          <a:p>
            <a:r>
              <a:rPr lang="en-US" b="1" dirty="0"/>
              <a:t>Symptoms resolve within minutes to hours</a:t>
            </a:r>
            <a:r>
              <a:rPr lang="en-US" dirty="0"/>
              <a:t>, but it’s a </a:t>
            </a:r>
            <a:r>
              <a:rPr lang="en-US" b="1" dirty="0"/>
              <a:t>warning sign</a:t>
            </a:r>
            <a:r>
              <a:rPr lang="en-US" dirty="0"/>
              <a:t> for future stroke.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Sudden </a:t>
            </a:r>
            <a:r>
              <a:rPr lang="en-US" dirty="0"/>
              <a:t>numbness or weakness (face, arm, leg – especially one side).</a:t>
            </a:r>
          </a:p>
          <a:p>
            <a:r>
              <a:rPr lang="en-US" dirty="0"/>
              <a:t>Trouble speaking or understanding speech.</a:t>
            </a:r>
          </a:p>
          <a:p>
            <a:r>
              <a:rPr lang="en-US" dirty="0"/>
              <a:t>Vision problems.</a:t>
            </a:r>
          </a:p>
          <a:p>
            <a:r>
              <a:rPr lang="en-US" dirty="0"/>
              <a:t>Loss of balance, dizziness.</a:t>
            </a:r>
          </a:p>
          <a:p>
            <a:r>
              <a:rPr lang="en-US" dirty="0"/>
              <a:t>Severe headache with no known cause.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blood pressure &amp; diabetes.</a:t>
            </a:r>
          </a:p>
          <a:p>
            <a:r>
              <a:rPr lang="en-US" dirty="0"/>
              <a:t>Quit smoking.</a:t>
            </a:r>
          </a:p>
          <a:p>
            <a:r>
              <a:rPr lang="en-US" dirty="0"/>
              <a:t>Eat a balanced diet &amp; exercise regularly.</a:t>
            </a:r>
          </a:p>
          <a:p>
            <a:r>
              <a:rPr lang="en-US" dirty="0"/>
              <a:t>Take prescribed medications (e.g., </a:t>
            </a:r>
            <a:r>
              <a:rPr lang="en-US" dirty="0" err="1"/>
              <a:t>antiplatelets</a:t>
            </a:r>
            <a:r>
              <a:rPr lang="en-US" dirty="0"/>
              <a:t>, anticoagulants if needed).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1" y="568665"/>
            <a:ext cx="628153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9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278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PHYSIOTHERAPY  TECNIQUES </vt:lpstr>
      <vt:lpstr>Stroke </vt:lpstr>
      <vt:lpstr>Causes of Stroke</vt:lpstr>
      <vt:lpstr>Types</vt:lpstr>
      <vt:lpstr>Ischemic Stroke</vt:lpstr>
      <vt:lpstr>Hemorrhagic Stroke</vt:lpstr>
      <vt:lpstr>Transient Ischemic Attack (TIA)</vt:lpstr>
      <vt:lpstr>Common Symptoms</vt:lpstr>
      <vt:lpstr>Prevention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 TECNIQUES</dc:title>
  <dc:creator>Moorche</dc:creator>
  <cp:lastModifiedBy>Moorche</cp:lastModifiedBy>
  <cp:revision>2</cp:revision>
  <dcterms:created xsi:type="dcterms:W3CDTF">2025-11-06T15:17:25Z</dcterms:created>
  <dcterms:modified xsi:type="dcterms:W3CDTF">2025-11-06T15:32:38Z</dcterms:modified>
</cp:coreProperties>
</file>