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PHYSIOTHERAPY</a:t>
            </a:r>
            <a:br>
              <a:rPr lang="en-US" b="1" dirty="0" smtClean="0"/>
            </a:br>
            <a:r>
              <a:rPr lang="en-US" b="1" dirty="0" smtClean="0"/>
              <a:t>TECHNIQUES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PT I</a:t>
            </a:r>
          </a:p>
          <a:p>
            <a:r>
              <a:rPr lang="en-US" b="1" dirty="0" smtClean="0"/>
              <a:t>DR DANISH</a:t>
            </a:r>
          </a:p>
        </p:txBody>
      </p:sp>
    </p:spTree>
    <p:extLst>
      <p:ext uri="{BB962C8B-B14F-4D97-AF65-F5344CB8AC3E}">
        <p14:creationId xmlns:p14="http://schemas.microsoft.com/office/powerpoint/2010/main" val="293886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ank You &lt;strong&gt;Any Question&lt;/strong&gt; Images H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9" y="572494"/>
            <a:ext cx="10622943" cy="5653377"/>
          </a:xfrm>
        </p:spPr>
      </p:pic>
    </p:spTree>
    <p:extLst>
      <p:ext uri="{BB962C8B-B14F-4D97-AF65-F5344CB8AC3E}">
        <p14:creationId xmlns:p14="http://schemas.microsoft.com/office/powerpoint/2010/main" val="398644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Neurological </a:t>
            </a:r>
            <a:r>
              <a:rPr lang="en-US" b="1" dirty="0" smtClean="0"/>
              <a:t>Physiotherapy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specialized branch of physiotherapy</a:t>
            </a:r>
          </a:p>
          <a:p>
            <a:r>
              <a:rPr lang="en-US" dirty="0"/>
              <a:t>Focuses on treating individuals with neurological disorders</a:t>
            </a:r>
          </a:p>
          <a:p>
            <a:r>
              <a:rPr lang="en-US" dirty="0"/>
              <a:t>Aims to improve movement, function, and quality of life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6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Nervous System Overview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</a:t>
            </a:r>
            <a:r>
              <a:rPr lang="en-US" dirty="0"/>
              <a:t>Nervous System (CNS): brain &amp; spinal cord</a:t>
            </a:r>
          </a:p>
          <a:p>
            <a:r>
              <a:rPr lang="en-US" dirty="0"/>
              <a:t>Peripheral Nervous System (PNS): nerves outside CNS</a:t>
            </a:r>
          </a:p>
          <a:p>
            <a:r>
              <a:rPr lang="en-US" dirty="0"/>
              <a:t>Controls movement, sensation, coordination, and posture</a:t>
            </a:r>
          </a:p>
        </p:txBody>
      </p:sp>
    </p:spTree>
    <p:extLst>
      <p:ext uri="{BB962C8B-B14F-4D97-AF65-F5344CB8AC3E}">
        <p14:creationId xmlns:p14="http://schemas.microsoft.com/office/powerpoint/2010/main" val="330648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Common Neurological Conditions Treated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Stroke </a:t>
            </a:r>
            <a:r>
              <a:rPr lang="en-US" dirty="0"/>
              <a:t>(Cerebrovascular accident)</a:t>
            </a:r>
          </a:p>
          <a:p>
            <a:r>
              <a:rPr lang="en-US" dirty="0"/>
              <a:t>Traumatic Brain Injury (TBI)</a:t>
            </a:r>
          </a:p>
          <a:p>
            <a:r>
              <a:rPr lang="en-US" dirty="0"/>
              <a:t>Spinal Cord Injury (SCI)</a:t>
            </a:r>
          </a:p>
          <a:p>
            <a:r>
              <a:rPr lang="en-US" dirty="0"/>
              <a:t>Parkinson’s Disease</a:t>
            </a:r>
          </a:p>
          <a:p>
            <a:r>
              <a:rPr lang="en-US" dirty="0"/>
              <a:t>Multiple Sclerosis (MS)</a:t>
            </a:r>
          </a:p>
          <a:p>
            <a:r>
              <a:rPr lang="en-US" dirty="0"/>
              <a:t>Cerebral Palsy</a:t>
            </a:r>
          </a:p>
        </p:txBody>
      </p:sp>
    </p:spTree>
    <p:extLst>
      <p:ext uri="{BB962C8B-B14F-4D97-AF65-F5344CB8AC3E}">
        <p14:creationId xmlns:p14="http://schemas.microsoft.com/office/powerpoint/2010/main" val="411100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 of Neurological Physiotherapy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Restore </a:t>
            </a:r>
            <a:r>
              <a:rPr lang="en-US" dirty="0"/>
              <a:t>functional movement</a:t>
            </a:r>
          </a:p>
          <a:p>
            <a:r>
              <a:rPr lang="en-US" dirty="0"/>
              <a:t>Improve balance and coordination</a:t>
            </a:r>
          </a:p>
          <a:p>
            <a:r>
              <a:rPr lang="en-US" dirty="0"/>
              <a:t>Enhance muscle strength and control</a:t>
            </a:r>
          </a:p>
          <a:p>
            <a:r>
              <a:rPr lang="en-US" dirty="0"/>
              <a:t>Promote independence in daily activities</a:t>
            </a:r>
          </a:p>
          <a:p>
            <a:r>
              <a:rPr lang="en-US" dirty="0"/>
              <a:t>Prevent secondary complications</a:t>
            </a:r>
          </a:p>
        </p:txBody>
      </p:sp>
    </p:spTree>
    <p:extLst>
      <p:ext uri="{BB962C8B-B14F-4D97-AF65-F5344CB8AC3E}">
        <p14:creationId xmlns:p14="http://schemas.microsoft.com/office/powerpoint/2010/main" val="97009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Assessment in Neurological Physiotherapy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Detailed </a:t>
            </a:r>
            <a:r>
              <a:rPr lang="en-US" dirty="0"/>
              <a:t>patient history</a:t>
            </a:r>
          </a:p>
          <a:p>
            <a:r>
              <a:rPr lang="en-US" dirty="0"/>
              <a:t>Observation and movement analysis</a:t>
            </a:r>
          </a:p>
          <a:p>
            <a:r>
              <a:rPr lang="en-US" dirty="0"/>
              <a:t>Muscle tone &amp; strength testing</a:t>
            </a:r>
          </a:p>
          <a:p>
            <a:r>
              <a:rPr lang="en-US" dirty="0"/>
              <a:t>Balance and gait assessment</a:t>
            </a:r>
          </a:p>
          <a:p>
            <a:r>
              <a:rPr lang="en-US" dirty="0"/>
              <a:t>Functional outcome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6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Approaches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Treatment Approaches</a:t>
            </a:r>
          </a:p>
          <a:p>
            <a:r>
              <a:rPr lang="en-US" dirty="0"/>
              <a:t>Neurodevelopmental Techniques (</a:t>
            </a:r>
            <a:r>
              <a:rPr lang="en-US" dirty="0" err="1"/>
              <a:t>Bobath</a:t>
            </a:r>
            <a:r>
              <a:rPr lang="en-US" dirty="0"/>
              <a:t>)</a:t>
            </a:r>
          </a:p>
          <a:p>
            <a:r>
              <a:rPr lang="en-US" dirty="0"/>
              <a:t>Proprioceptive Neuromuscular Facilitation (PNF)</a:t>
            </a:r>
          </a:p>
          <a:p>
            <a:r>
              <a:rPr lang="en-US" dirty="0"/>
              <a:t>Constraint-Induced Movement Therapy (CIMT)</a:t>
            </a:r>
          </a:p>
          <a:p>
            <a:r>
              <a:rPr lang="en-US" dirty="0"/>
              <a:t>Task-Oriented Training</a:t>
            </a:r>
          </a:p>
          <a:p>
            <a:r>
              <a:rPr lang="en-US" dirty="0"/>
              <a:t>Sensory re-education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54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of Physiotherapist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</a:t>
            </a:r>
            <a:r>
              <a:rPr lang="en-US" dirty="0"/>
              <a:t>and plan individualized programs</a:t>
            </a:r>
          </a:p>
          <a:p>
            <a:r>
              <a:rPr lang="en-US" dirty="0"/>
              <a:t>Educate patients and caregivers</a:t>
            </a:r>
          </a:p>
          <a:p>
            <a:r>
              <a:rPr lang="en-US" dirty="0"/>
              <a:t>Encourage active participation</a:t>
            </a:r>
          </a:p>
          <a:p>
            <a:r>
              <a:rPr lang="en-US" dirty="0"/>
              <a:t>Monitor progress and adapt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35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Neurological </a:t>
            </a:r>
            <a:r>
              <a:rPr lang="en-US" dirty="0"/>
              <a:t>physiotherapy restores mobility and independence</a:t>
            </a:r>
          </a:p>
          <a:p>
            <a:r>
              <a:rPr lang="en-US" dirty="0"/>
              <a:t>Early and consistent intervention is key</a:t>
            </a:r>
          </a:p>
          <a:p>
            <a:r>
              <a:rPr lang="en-US" dirty="0"/>
              <a:t>Promotes better quality of life and community reintegration</a:t>
            </a:r>
          </a:p>
        </p:txBody>
      </p:sp>
    </p:spTree>
    <p:extLst>
      <p:ext uri="{BB962C8B-B14F-4D97-AF65-F5344CB8AC3E}">
        <p14:creationId xmlns:p14="http://schemas.microsoft.com/office/powerpoint/2010/main" val="3737799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206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PHYSIOTHERAPY TECHNIQUES</vt:lpstr>
      <vt:lpstr>Neurological Physiotherapy</vt:lpstr>
      <vt:lpstr>The Nervous System Overview </vt:lpstr>
      <vt:lpstr>Common Neurological Conditions Treated</vt:lpstr>
      <vt:lpstr>Goals of Neurological Physiotherapy</vt:lpstr>
      <vt:lpstr>Assessment in Neurological Physiotherapy</vt:lpstr>
      <vt:lpstr>Treatment Approaches</vt:lpstr>
      <vt:lpstr>Role of Physiotherapist</vt:lpstr>
      <vt:lpstr>Conclusion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PHYSIOTHERAPY TECHNIQUES</dc:title>
  <dc:creator>Moorche</dc:creator>
  <cp:lastModifiedBy>Moorche</cp:lastModifiedBy>
  <cp:revision>1</cp:revision>
  <dcterms:created xsi:type="dcterms:W3CDTF">2025-10-31T15:21:27Z</dcterms:created>
  <dcterms:modified xsi:type="dcterms:W3CDTF">2025-10-31T15:29:34Z</dcterms:modified>
</cp:coreProperties>
</file>