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3" r:id="rId13"/>
    <p:sldId id="29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84"/>
  </p:normalViewPr>
  <p:slideViewPr>
    <p:cSldViewPr snapToGrid="0">
      <p:cViewPr>
        <p:scale>
          <a:sx n="76" d="100"/>
          <a:sy n="76" d="100"/>
        </p:scale>
        <p:origin x="-4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4893" y="1309441"/>
            <a:ext cx="7375261" cy="2874252"/>
          </a:xfrm>
        </p:spPr>
        <p:txBody>
          <a:bodyPr/>
          <a:lstStyle/>
          <a:p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RICKETTSIAL  DISEASES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900" b="1" dirty="0">
                <a:latin typeface="Times New Roman" pitchFamily="18" charset="0"/>
                <a:cs typeface="Times New Roman" pitchFamily="18" charset="0"/>
              </a:rPr>
            </a:br>
            <a:endParaRPr lang="x-none" sz="3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Incubation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Incubation Period (IP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3 weeks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from exposure to onset of symptoms.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Symptoms: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Resembles influenza or non-bacterial pneumonia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May include fever, fatigue, and respiratory symptoms.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At-Risk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823" y="254440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Individuals at Risk: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Food handlers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Veterinarians 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Those frequently in contact with cattle and sheep.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06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Chronic Q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Potential Complications: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Infective endocarditis occasionally occurs in chronic cases of Q Fever.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Importance of surveillance in high-risk groups.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052470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Rocky Mountain Spotted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1935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Causative Agent: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Rickettsia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rickettsii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Insect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Vector: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Tick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Mammalian Reservoir: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Rodents, dogs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Incubation Period: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3 to 8 days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Rocky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Mountain Spotted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5977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Onset: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Abrupt fever, chills, headache, myalgia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Rash: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First appears in extremities, moves centrally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Mortality Rate: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70% if left untreated in elderly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Complications: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HSM, jaundice, uremia, ARDS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618" y="1075916"/>
            <a:ext cx="9601196" cy="130386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Typhus Groups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02" y="2598807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Causative Agent: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Rickettsia typhi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lice or fleas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Similar to Rocky Mountain Spotted Fever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Types: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Louse-borne Typhus: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Brill-Zinsser disease via lice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Murine Typhus: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Flea-borne transmission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895A0D-2DF4-986C-F633-0B8ED88A6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128" y="377487"/>
            <a:ext cx="1099454" cy="105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052470"/>
            <a:ext cx="9601196" cy="1303867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Murine Typhus / Endemic Typhus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897" y="2697607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Causative Agent: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Rickettsia typhi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Insect Vector: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Fleas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Mammalian Reservoir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Rodents</a:t>
            </a:r>
          </a:p>
          <a:p>
            <a:pPr marL="0" indent="0"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Transmission: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Through flea feces or infected bites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Murine Typhus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Incubation Period: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1-2 weeks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Symptoms:   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Fever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Rash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Maculopapular rash 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trunk)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Other Rickettsial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Infectious Agents: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Ehrlichia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Anaplasma  </a:t>
            </a:r>
          </a:p>
          <a:p>
            <a:pPr marL="0" indent="0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Coxiella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burnetiid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and Transmission: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Vary by type of rickettsial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0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Q Fever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Etiology: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Coxiella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burnetii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 bacterium responsible for Q Fever. 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Vector: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None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Does not rely on a specific insect vector for transmission.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Reservoir: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Cattle, sheep, goats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Primary animal hosts for the bacteria.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093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Mode of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67" y="2519354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Transmission Routes: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Ingestion of dust containing organisms  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Aerosols excreted in urine, feces, and milk.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13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1293</TotalTime>
  <Words>318</Words>
  <Application>Microsoft Office PowerPoint</Application>
  <PresentationFormat>Custom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 RICKETTSIAL  DISEASES  </vt:lpstr>
      <vt:lpstr>Rocky Mountain Spotted Fever</vt:lpstr>
      <vt:lpstr>Rocky Mountain Spotted Fever</vt:lpstr>
      <vt:lpstr>Typhus Groups</vt:lpstr>
      <vt:lpstr>Murine Typhus / Endemic Typhus</vt:lpstr>
      <vt:lpstr> Murine Typhus</vt:lpstr>
      <vt:lpstr>Other Rickettsial Diseases</vt:lpstr>
      <vt:lpstr>Q Fever Overview</vt:lpstr>
      <vt:lpstr>Mode of Transmission</vt:lpstr>
      <vt:lpstr>Incubation Period</vt:lpstr>
      <vt:lpstr>Clinical Features</vt:lpstr>
      <vt:lpstr>At-Risk Populations</vt:lpstr>
      <vt:lpstr>Chronic Q Fever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71</cp:revision>
  <dcterms:created xsi:type="dcterms:W3CDTF">2025-09-15T17:01:40Z</dcterms:created>
  <dcterms:modified xsi:type="dcterms:W3CDTF">2025-11-07T03:21:17Z</dcterms:modified>
</cp:coreProperties>
</file>