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86" r:id="rId7"/>
    <p:sldId id="287" r:id="rId8"/>
    <p:sldId id="288" r:id="rId9"/>
    <p:sldId id="289" r:id="rId10"/>
    <p:sldId id="290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 autoAdjust="0"/>
    <p:restoredTop sz="94684"/>
  </p:normalViewPr>
  <p:slideViewPr>
    <p:cSldViewPr snapToGrid="0">
      <p:cViewPr>
        <p:scale>
          <a:sx n="76" d="100"/>
          <a:sy n="76" d="100"/>
        </p:scale>
        <p:origin x="-32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2367" y="1309441"/>
            <a:ext cx="7462943" cy="3494760"/>
          </a:xfrm>
        </p:spPr>
        <p:txBody>
          <a:bodyPr/>
          <a:lstStyle/>
          <a:p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Choice Of Culture Media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9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9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FSc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 MLT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900" b="1" dirty="0">
                <a:latin typeface="Times New Roman" pitchFamily="18" charset="0"/>
                <a:cs typeface="Times New Roman" pitchFamily="18" charset="0"/>
              </a:rPr>
            </a:br>
            <a:endParaRPr lang="x-none" sz="3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5518" y="3432133"/>
            <a:ext cx="6852549" cy="1440492"/>
          </a:xfrm>
        </p:spPr>
        <p:txBody>
          <a:bodyPr>
            <a:normAutofit lnSpcReduction="10000"/>
          </a:bodyPr>
          <a:lstStyle/>
          <a:p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Presented By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USWA FAZAL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508" y="1459754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Examples of Fluid Culture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Media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Soy broth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Tryptic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soy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broth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Supplemented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media like glucose broth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96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48374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500" b="1" dirty="0"/>
              <a:t>Thank You </a:t>
            </a:r>
            <a:r>
              <a:rPr lang="en-US" sz="5500" b="1" dirty="0">
                <a:solidFill>
                  <a:schemeClr val="tx1"/>
                </a:solidFill>
              </a:rPr>
              <a:t>:)</a:t>
            </a:r>
          </a:p>
          <a:p>
            <a:pPr marL="0" indent="0" algn="ctr">
              <a:buNone/>
            </a:pPr>
            <a:endParaRPr lang="en-US" sz="55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0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181062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Solid Culture Media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519354"/>
            <a:ext cx="9601196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Solid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media supports the growth of bacteria and allows for the isolation of pure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cultures.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Key Features:</a:t>
            </a:r>
          </a:p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Isolation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of Pure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Cultures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Facilitates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isolation of individual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microorganisms.</a:t>
            </a:r>
          </a:p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Colony Morphology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Provides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visual identifiers such as shapes and sizes of colonies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Key Features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35310"/>
            <a:ext cx="9601196" cy="3318936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Streak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Plate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Technique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Techniques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used for isolating pure cultures via specific streaking methods.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Long-Term Storage: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Solid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media can preserve microbial cultures for extended periods.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6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618" y="1075916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Examples of Solid Culture Media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0245" y="2523650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Nutrient agar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Blood agar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MacConkey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agar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895A0D-2DF4-986C-F633-0B8ED88A6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750" y="0"/>
            <a:ext cx="1099454" cy="105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52470"/>
            <a:ext cx="9601196" cy="1303867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Semi-Solid Culture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897" y="2697607"/>
            <a:ext cx="9601196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Definition: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Contains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lower concentration of agar, allowing for some movement of microorganisms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Key Applications:</a:t>
            </a: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Motility Testing: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motility of microorganisms through semi-solid media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Key Features</a:t>
            </a:r>
            <a:endParaRPr lang="en-US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456723"/>
            <a:ext cx="9601196" cy="3318936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Biochemical Reactions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Used to assess metabolic activities, such as hydrogen sulfide production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Examples: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Motility agar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 Medium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Fluid Culture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Media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Definition: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Fluid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culture media are nutrient-rich solutions designed for growing microorganisms in liquid form.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Key Factors: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Large-Scale Cultivation: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Ideal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large-scale production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microorganisms.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Useful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biotechnological applications (e.g., pharmaceuticals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093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4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253602"/>
            <a:ext cx="9601196" cy="1303867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Key Factors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561" y="2857557"/>
            <a:ext cx="10191749" cy="3318936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Cell Growth and Biomass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Production: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Fluid media promote rapid microbial growth and biomass production.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Suitable for industrial applications requiring high yields.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1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Key Factors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453" y="2544406"/>
            <a:ext cx="9601196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Continuous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Culture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Systems: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Definition: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Continuous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culture systems maintain ongoing growth by supplying fresh media and removing waste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Benefits: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Allows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stable microbial populations for extended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periods.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Ideal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the production of consistent microbial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54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1355</TotalTime>
  <Words>283</Words>
  <Application>Microsoft Office PowerPoint</Application>
  <PresentationFormat>Custom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Organic</vt:lpstr>
      <vt:lpstr>Choice Of Culture Media  FSc MLT </vt:lpstr>
      <vt:lpstr>Solid Culture Media</vt:lpstr>
      <vt:lpstr>Key Features</vt:lpstr>
      <vt:lpstr>Examples of Solid Culture Media</vt:lpstr>
      <vt:lpstr>Semi-Solid Culture Media</vt:lpstr>
      <vt:lpstr>Key Features</vt:lpstr>
      <vt:lpstr> Fluid Culture Media</vt:lpstr>
      <vt:lpstr>Key Factors</vt:lpstr>
      <vt:lpstr>Key Factors</vt:lpstr>
      <vt:lpstr>Examples of Fluid Culture Media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MAC</dc:creator>
  <cp:lastModifiedBy>Windows User</cp:lastModifiedBy>
  <cp:revision>77</cp:revision>
  <dcterms:created xsi:type="dcterms:W3CDTF">2025-09-15T17:01:40Z</dcterms:created>
  <dcterms:modified xsi:type="dcterms:W3CDTF">2025-11-07T03:11:33Z</dcterms:modified>
</cp:coreProperties>
</file>