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89" r:id="rId10"/>
    <p:sldId id="290" r:id="rId11"/>
    <p:sldId id="299" r:id="rId12"/>
    <p:sldId id="291" r:id="rId13"/>
    <p:sldId id="300" r:id="rId14"/>
    <p:sldId id="30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84"/>
  </p:normalViewPr>
  <p:slideViewPr>
    <p:cSldViewPr snapToGrid="0">
      <p:cViewPr>
        <p:scale>
          <a:sx n="76" d="100"/>
          <a:sy n="76" d="100"/>
        </p:scale>
        <p:origin x="-3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211" y="688933"/>
            <a:ext cx="7462943" cy="3494760"/>
          </a:xfrm>
        </p:spPr>
        <p:txBody>
          <a:bodyPr/>
          <a:lstStyle/>
          <a:p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Life Cycle and Rickettsia Transmission</a:t>
            </a: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309441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Routes of Transmission: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Infections primarily spread through vectors: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Ticks  Mites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Fleas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Lice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Elaboration: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Awareness of these vectors is crucial for prevention efforts, especially in areas where these insects are prevalent.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9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142FD-02A6-35E6-B5A3-512CA7998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AE0F-250A-6000-D0EB-31F8E207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90557-648C-9860-6AC4-D492675C9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Common Symptoms: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Severe headache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Rash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General malaise 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Elaboration: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Early recognition of these symptoms is vital for timely medical intervention.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4480A-EE0D-B825-7064-63A1B313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2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Methods of Diagnosis: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Based on clinical symptoms observed by physicians.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Special tests may include samples from skin or blood to confirm the presence of Rickettsial bacteria.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Elaboration: Accurate diagnosis is essential for effective treatment, as symptoms can be similar to other conditions.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CF55B-CB79-1753-4707-2DE6E37FD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DCA-69A8-A43D-F046-3E6D6DE0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08ED0-0239-2DC8-9FD9-D8E9ED1FD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Treatment Options: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Antibiotics are the primary treatment for suspected Rickettsial infections.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include antibiotics effective against related bacterial infections.</a:t>
            </a:r>
          </a:p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Elaboration: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Prompt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treatment can significantly reduce the severity of these diseases and improve recovery outcomes.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AD8E7-4268-2855-84CD-B8FE23CE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676B0-F970-EE95-3131-CE9251DF3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55A5-520F-8BE2-F0ED-FF2B878F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Common Rickettsial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E2CB-63AC-5BAE-1A42-357562D9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List of Common Diseases: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Rocky Mountain Spotted Fever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Ehrlichiosis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Anaplasmosis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Q Fever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Elaboration: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Understanding these diseases is important for awareness and preventive measures.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EF50B-8AD9-5E6C-0091-DE1D4225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1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8106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the Interaction Between Ticks and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1935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0" indent="0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Overview of Ixodid Ticks </a:t>
            </a:r>
          </a:p>
          <a:p>
            <a:pPr marL="0" indent="0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Commonly known as hard ticks. </a:t>
            </a:r>
          </a:p>
          <a:p>
            <a:pPr marL="0" indent="0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Important vectors for various pathogens, including Rickettsia.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Life Cycle Stages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35310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Eggs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Engorged female ticks lay a cluster of eggs.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Eggs serve as the starting point for the life cycle.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618" y="1075916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Hatching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245" y="2523650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Hatching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Eggs hatch into larvae after a suitable incubation period.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marks the transition from an inactive to an active life stage.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28" y="377487"/>
            <a:ext cx="1099454" cy="10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Larvae Stage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97" y="2697607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Larvae: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Larvae feed on small animals such as mice and birds.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Infectious potential begins during this stage.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Nymphs Stage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Nymphs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Larvae molt to become nymphs, still feeding on small animals and occasionally humans.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Nymphs are significant for transmission due to increased host exposure.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Adult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Adults: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Nymphs mature into adult ticks capable of further reproduction.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Adult ticks are larger and can feed on various mammals.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53602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Rickettsial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561" y="2857557"/>
            <a:ext cx="1019174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Understanding Rickettsial Infections and Their Impact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Overview of Rickettsial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67" y="2519354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Definition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Rickettsial infections are caused by bacteria that live within the cells of other organisms.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Related illnesses include anaplasmosis, ehrlichiosis, and Q fever.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1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1302</TotalTime>
  <Words>380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   Life Cycle and Rickettsia Transmission </vt:lpstr>
      <vt:lpstr>Understanding the Interaction Between Ticks and Hosts</vt:lpstr>
      <vt:lpstr>Life Cycle Stages</vt:lpstr>
      <vt:lpstr>Hatching</vt:lpstr>
      <vt:lpstr>Larvae Stage</vt:lpstr>
      <vt:lpstr>Nymphs Stage</vt:lpstr>
      <vt:lpstr>Adult Stage</vt:lpstr>
      <vt:lpstr>Rickettsial Diseases</vt:lpstr>
      <vt:lpstr>Overview of Rickettsial Diseases</vt:lpstr>
      <vt:lpstr>Transmission</vt:lpstr>
      <vt:lpstr>Symptoms</vt:lpstr>
      <vt:lpstr>Diagnosis</vt:lpstr>
      <vt:lpstr>Treatment</vt:lpstr>
      <vt:lpstr>Common Rickettsial Diseases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Hafsa R</cp:lastModifiedBy>
  <cp:revision>72</cp:revision>
  <dcterms:created xsi:type="dcterms:W3CDTF">2025-09-15T17:01:40Z</dcterms:created>
  <dcterms:modified xsi:type="dcterms:W3CDTF">2025-11-05T13:04:45Z</dcterms:modified>
</cp:coreProperties>
</file>