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07058-544C-E9CB-68A4-78AA03D994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RIT-</a:t>
            </a:r>
            <a:r>
              <a:rPr lang="en-US" b="1" dirty="0"/>
              <a:t>Magnetism &amp; Its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2741C9-0FFF-4069-5E93-A477E9C383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b="1" dirty="0" err="1"/>
              <a:t>Fsc</a:t>
            </a:r>
            <a:r>
              <a:rPr lang="en-GB" b="1" dirty="0"/>
              <a:t> RIT</a:t>
            </a:r>
          </a:p>
          <a:p>
            <a:r>
              <a:rPr lang="en-GB" b="1" dirty="0"/>
              <a:t>AWAIS HAMZA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065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as a Magnet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Earth behaves like a giant bar magnet.</a:t>
            </a:r>
          </a:p>
          <a:p>
            <a:r>
              <a:rPr lang="en-US" dirty="0"/>
              <a:t>Has </a:t>
            </a:r>
            <a:r>
              <a:rPr lang="en-US" b="1" dirty="0"/>
              <a:t>Magnetic North</a:t>
            </a:r>
            <a:r>
              <a:rPr lang="en-US" dirty="0"/>
              <a:t> and </a:t>
            </a:r>
            <a:r>
              <a:rPr lang="en-US" b="1" dirty="0"/>
              <a:t>Magnetic South</a:t>
            </a:r>
            <a:r>
              <a:rPr lang="en-US" dirty="0"/>
              <a:t> poles.</a:t>
            </a:r>
          </a:p>
          <a:p>
            <a:r>
              <a:rPr lang="en-US" dirty="0"/>
              <a:t>Magnetic field protects Earth from solar wind.</a:t>
            </a:r>
          </a:p>
        </p:txBody>
      </p:sp>
    </p:spTree>
    <p:extLst>
      <p:ext uri="{BB962C8B-B14F-4D97-AF65-F5344CB8AC3E}">
        <p14:creationId xmlns:p14="http://schemas.microsoft.com/office/powerpoint/2010/main" val="168643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Earth’s Magnetic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Magnetic Declination:</a:t>
            </a:r>
            <a:r>
              <a:rPr lang="en-US" dirty="0"/>
              <a:t> Angle between geographic north and magnetic north.</a:t>
            </a:r>
          </a:p>
          <a:p>
            <a:r>
              <a:rPr lang="en-US" b="1" dirty="0"/>
              <a:t>Magnetic Inclination:</a:t>
            </a:r>
            <a:r>
              <a:rPr lang="en-US" dirty="0"/>
              <a:t> Angle between magnetic field and horizontal.</a:t>
            </a:r>
          </a:p>
          <a:p>
            <a:r>
              <a:rPr lang="en-US" b="1" dirty="0"/>
              <a:t>Horizontal Component (H)</a:t>
            </a:r>
            <a:r>
              <a:rPr lang="en-US" dirty="0"/>
              <a:t> and </a:t>
            </a:r>
            <a:r>
              <a:rPr lang="en-US" b="1" dirty="0"/>
              <a:t>Vertical Component (V)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248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Magnetism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Electric motors</a:t>
            </a:r>
            <a:endParaRPr lang="en-US" dirty="0"/>
          </a:p>
          <a:p>
            <a:r>
              <a:rPr lang="en-US" b="1" dirty="0"/>
              <a:t>Generators &amp; alternators</a:t>
            </a:r>
            <a:endParaRPr lang="en-US" dirty="0"/>
          </a:p>
          <a:p>
            <a:r>
              <a:rPr lang="en-US" b="1" dirty="0"/>
              <a:t>MRI machines in medical imaging</a:t>
            </a:r>
            <a:endParaRPr lang="en-US" dirty="0"/>
          </a:p>
          <a:p>
            <a:r>
              <a:rPr lang="en-US" b="1" dirty="0"/>
              <a:t>Magnetic storage devices (Hard drives)</a:t>
            </a:r>
            <a:endParaRPr lang="en-US" dirty="0"/>
          </a:p>
          <a:p>
            <a:r>
              <a:rPr lang="en-US" b="1" dirty="0"/>
              <a:t>Speakers &amp; microphones</a:t>
            </a:r>
            <a:endParaRPr lang="en-US" dirty="0"/>
          </a:p>
          <a:p>
            <a:r>
              <a:rPr lang="en-US" b="1" dirty="0"/>
              <a:t>Compass for navigation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086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Electromagnet 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Cranes for lifting metal scraps.</a:t>
            </a:r>
          </a:p>
          <a:p>
            <a:r>
              <a:rPr lang="en-US" dirty="0"/>
              <a:t>Magnetic locks.</a:t>
            </a:r>
          </a:p>
          <a:p>
            <a:r>
              <a:rPr lang="en-US" dirty="0"/>
              <a:t>Relays and bells.</a:t>
            </a:r>
          </a:p>
          <a:p>
            <a:r>
              <a:rPr lang="en-US" dirty="0"/>
              <a:t>Maglev trains.</a:t>
            </a:r>
          </a:p>
        </p:txBody>
      </p:sp>
    </p:spTree>
    <p:extLst>
      <p:ext uri="{BB962C8B-B14F-4D97-AF65-F5344CB8AC3E}">
        <p14:creationId xmlns:p14="http://schemas.microsoft.com/office/powerpoint/2010/main" val="4186642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6514E-717E-BFA4-1131-AF719BF2E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Magnetism &amp; Its Applications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DD9BD-DF91-1EDF-F7D5-8AB0B91AB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Magnetism is a force produced by moving electric charges.</a:t>
            </a:r>
          </a:p>
          <a:p>
            <a:r>
              <a:rPr lang="en-US" dirty="0"/>
              <a:t>It is responsible for attraction or repulsion between magnetic materials.</a:t>
            </a:r>
          </a:p>
          <a:p>
            <a:r>
              <a:rPr lang="en-US" dirty="0"/>
              <a:t>Exists due to the magnetic field around magnets.</a:t>
            </a:r>
          </a:p>
        </p:txBody>
      </p:sp>
    </p:spTree>
    <p:extLst>
      <p:ext uri="{BB962C8B-B14F-4D97-AF65-F5344CB8AC3E}">
        <p14:creationId xmlns:p14="http://schemas.microsoft.com/office/powerpoint/2010/main" val="323691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079D2-5F87-4C8A-1A83-09FF8C557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B3B8B-29F6-C1B8-F433-2E8E1EBD7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Magnetism is a force produced by moving electric charges.</a:t>
            </a:r>
          </a:p>
          <a:p>
            <a:r>
              <a:rPr lang="en-US" dirty="0"/>
              <a:t>It is responsible for attraction or repulsion between magnetic materials.</a:t>
            </a:r>
          </a:p>
          <a:p>
            <a:r>
              <a:rPr lang="en-US" dirty="0"/>
              <a:t>Exists due to the magnetic field around magnets.</a:t>
            </a:r>
          </a:p>
        </p:txBody>
      </p:sp>
    </p:spTree>
    <p:extLst>
      <p:ext uri="{BB962C8B-B14F-4D97-AF65-F5344CB8AC3E}">
        <p14:creationId xmlns:p14="http://schemas.microsoft.com/office/powerpoint/2010/main" val="1631473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B221D-7815-9F99-6B44-05E7DEF7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Field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B4C10-AFD5-521C-B9AD-7C64C6809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 around a magnet where magnetic force can be felt.</a:t>
            </a:r>
          </a:p>
          <a:p>
            <a:r>
              <a:rPr lang="en-US" dirty="0"/>
              <a:t>Represented by </a:t>
            </a:r>
            <a:r>
              <a:rPr lang="en-US" b="1" dirty="0"/>
              <a:t>magnetic field lines</a:t>
            </a:r>
            <a:r>
              <a:rPr lang="en-US" dirty="0"/>
              <a:t>.</a:t>
            </a:r>
          </a:p>
          <a:p>
            <a:r>
              <a:rPr lang="en-US" dirty="0"/>
              <a:t>Direction: </a:t>
            </a:r>
            <a:r>
              <a:rPr lang="en-US" b="1" dirty="0"/>
              <a:t>North → South</a:t>
            </a:r>
            <a:r>
              <a:rPr lang="en-US" dirty="0"/>
              <a:t> outside the magnet.</a:t>
            </a:r>
          </a:p>
        </p:txBody>
      </p:sp>
    </p:spTree>
    <p:extLst>
      <p:ext uri="{BB962C8B-B14F-4D97-AF65-F5344CB8AC3E}">
        <p14:creationId xmlns:p14="http://schemas.microsoft.com/office/powerpoint/2010/main" val="3948896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Magnetic Field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Never intersect.</a:t>
            </a:r>
          </a:p>
          <a:p>
            <a:r>
              <a:rPr lang="en-US" dirty="0"/>
              <a:t>Closely spaced → strong field.</a:t>
            </a:r>
          </a:p>
          <a:p>
            <a:r>
              <a:rPr lang="en-US" dirty="0"/>
              <a:t>Widely spaced → weak field.</a:t>
            </a:r>
          </a:p>
          <a:p>
            <a:r>
              <a:rPr lang="en-US" dirty="0"/>
              <a:t>Always form closed loops.</a:t>
            </a:r>
          </a:p>
        </p:txBody>
      </p:sp>
    </p:spTree>
    <p:extLst>
      <p:ext uri="{BB962C8B-B14F-4D97-AF65-F5344CB8AC3E}">
        <p14:creationId xmlns:p14="http://schemas.microsoft.com/office/powerpoint/2010/main" val="194652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Magnets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1. Permanent Magnets</a:t>
            </a:r>
          </a:p>
          <a:p>
            <a:r>
              <a:rPr lang="en-US" dirty="0"/>
              <a:t>Retain magnetism for a long time.</a:t>
            </a:r>
          </a:p>
          <a:p>
            <a:r>
              <a:rPr lang="en-US" dirty="0"/>
              <a:t>Examples: Bar magnet, horseshoe magnet.</a:t>
            </a:r>
          </a:p>
          <a:p>
            <a:r>
              <a:rPr lang="en-US" b="1" dirty="0"/>
              <a:t>2. Temporary Magnets</a:t>
            </a:r>
          </a:p>
          <a:p>
            <a:r>
              <a:rPr lang="en-US" dirty="0"/>
              <a:t>Easily magnetized but lose magnetism quickly.</a:t>
            </a:r>
          </a:p>
          <a:p>
            <a:r>
              <a:rPr lang="en-US" dirty="0"/>
              <a:t>Examples: Soft iron.</a:t>
            </a:r>
          </a:p>
          <a:p>
            <a:r>
              <a:rPr lang="en-US" b="1" dirty="0"/>
              <a:t>3. Electromagnets</a:t>
            </a:r>
          </a:p>
          <a:p>
            <a:r>
              <a:rPr lang="en-US" dirty="0"/>
              <a:t>Magnetism produced by electric current.</a:t>
            </a:r>
          </a:p>
          <a:p>
            <a:r>
              <a:rPr lang="en-US" dirty="0"/>
              <a:t>Strength can be controlled</a:t>
            </a:r>
          </a:p>
        </p:txBody>
      </p:sp>
    </p:spTree>
    <p:extLst>
      <p:ext uri="{BB962C8B-B14F-4D97-AF65-F5344CB8AC3E}">
        <p14:creationId xmlns:p14="http://schemas.microsoft.com/office/powerpoint/2010/main" val="2439234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Ferromagnetic</a:t>
            </a:r>
          </a:p>
          <a:p>
            <a:r>
              <a:rPr lang="en-US" dirty="0"/>
              <a:t>Strongly attracted to magnets.</a:t>
            </a:r>
          </a:p>
          <a:p>
            <a:r>
              <a:rPr lang="en-US" dirty="0"/>
              <a:t>Examples: Iron, cobalt, nickel.</a:t>
            </a:r>
          </a:p>
          <a:p>
            <a:r>
              <a:rPr lang="en-US" b="1" dirty="0"/>
              <a:t>Paramagnetic</a:t>
            </a:r>
          </a:p>
          <a:p>
            <a:r>
              <a:rPr lang="en-US" dirty="0"/>
              <a:t>Weakly attracted.</a:t>
            </a:r>
          </a:p>
          <a:p>
            <a:r>
              <a:rPr lang="en-US" dirty="0"/>
              <a:t>Examples: Aluminum, platinum.</a:t>
            </a:r>
          </a:p>
          <a:p>
            <a:r>
              <a:rPr lang="en-US" b="1" dirty="0"/>
              <a:t>Diamagnetic</a:t>
            </a:r>
          </a:p>
          <a:p>
            <a:r>
              <a:rPr lang="en-US" dirty="0"/>
              <a:t>Weakly repelled.</a:t>
            </a:r>
          </a:p>
          <a:p>
            <a:r>
              <a:rPr lang="en-US" dirty="0"/>
              <a:t>Examples: Copper, bismuth.</a:t>
            </a:r>
          </a:p>
        </p:txBody>
      </p:sp>
    </p:spTree>
    <p:extLst>
      <p:ext uri="{BB962C8B-B14F-4D97-AF65-F5344CB8AC3E}">
        <p14:creationId xmlns:p14="http://schemas.microsoft.com/office/powerpoint/2010/main" val="259740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Force experienced by a moving charge in a magnetic field.</a:t>
            </a:r>
          </a:p>
          <a:p>
            <a:r>
              <a:rPr lang="en-US" dirty="0"/>
              <a:t>Given by: </a:t>
            </a:r>
            <a:r>
              <a:rPr lang="en-US" b="1" dirty="0"/>
              <a:t>F = q v B </a:t>
            </a:r>
            <a:r>
              <a:rPr lang="en-US" b="1" dirty="0" err="1"/>
              <a:t>sinθ</a:t>
            </a:r>
            <a:endParaRPr lang="en-US" dirty="0"/>
          </a:p>
          <a:p>
            <a:r>
              <a:rPr lang="en-US" dirty="0"/>
              <a:t>Direction: Determined by </a:t>
            </a:r>
            <a:r>
              <a:rPr lang="en-US" b="1" dirty="0"/>
              <a:t>Right-Hand Rule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805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Right-Hand Rule (RHR)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Thumb → Direction of motion (velocity).</a:t>
            </a:r>
          </a:p>
          <a:p>
            <a:r>
              <a:rPr lang="en-US" dirty="0"/>
              <a:t>Fingers → Direction of magnetic field.</a:t>
            </a:r>
          </a:p>
          <a:p>
            <a:r>
              <a:rPr lang="en-US" dirty="0"/>
              <a:t>Palm → Direction of force on a </a:t>
            </a:r>
            <a:r>
              <a:rPr lang="en-US" b="1" dirty="0"/>
              <a:t>positive</a:t>
            </a:r>
            <a:r>
              <a:rPr lang="en-US" dirty="0"/>
              <a:t> charge.</a:t>
            </a:r>
          </a:p>
        </p:txBody>
      </p:sp>
    </p:spTree>
    <p:extLst>
      <p:ext uri="{BB962C8B-B14F-4D97-AF65-F5344CB8AC3E}">
        <p14:creationId xmlns:p14="http://schemas.microsoft.com/office/powerpoint/2010/main" val="5606120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381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Organic</vt:lpstr>
      <vt:lpstr>RIT-Magnetism &amp; Its Applications</vt:lpstr>
      <vt:lpstr>Magnetism &amp; Its Applications</vt:lpstr>
      <vt:lpstr>Magnetic Field</vt:lpstr>
      <vt:lpstr>Magnetic Field</vt:lpstr>
      <vt:lpstr>Properties of Magnetic Field Lines</vt:lpstr>
      <vt:lpstr>Types of Magnets</vt:lpstr>
      <vt:lpstr>Magnetic Materials</vt:lpstr>
      <vt:lpstr>Magnetic Force</vt:lpstr>
      <vt:lpstr>Right-Hand Rule (RHR)</vt:lpstr>
      <vt:lpstr>Earth as a Magnet</vt:lpstr>
      <vt:lpstr>Earth’s Magnetic Components</vt:lpstr>
      <vt:lpstr>Applications of Magnetism</vt:lpstr>
      <vt:lpstr>Electromagnet Uses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Danish Nadeem</dc:creator>
  <cp:lastModifiedBy>Hafsa R</cp:lastModifiedBy>
  <cp:revision>7</cp:revision>
  <dcterms:created xsi:type="dcterms:W3CDTF">2025-10-20T09:30:36Z</dcterms:created>
  <dcterms:modified xsi:type="dcterms:W3CDTF">2025-11-04T17:26:56Z</dcterms:modified>
</cp:coreProperties>
</file>