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73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28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4990C6-D77C-4D00-A48B-CDFDB28B6F09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9F28B-E98F-4654-B5BA-39205A3BA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415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firm, pink tissue in your mouth that anchors your teeth.</a:t>
            </a:r>
            <a:r>
              <a:rPr lang="en-US" dirty="0"/>
              <a:t> Periodontics (gum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Dentures are custom-made, removable replacements for missing teeth and surrounding tissues, made from materials like acrylic and porcelain. They come in two main types: complete dentures that replace all teeth in an arch, and partial dentures that replace one or a few missing teeth. Dentures help restore the ability to eat and speak, improve facial structure, and boost self-esteem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9F28B-E98F-4654-B5BA-39205A3BA1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8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757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8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984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283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755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2080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698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800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126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5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7475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9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535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850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98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67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58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6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image" Target="../media/image7.jfif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b="1" dirty="0"/>
              <a:t>Overview of Dental Education and Training (BDS)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ADNAN RAMZAN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BS(0TT+RIT)</a:t>
            </a:r>
          </a:p>
          <a:p>
            <a:pPr marL="0" indent="0" algn="ctr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Doctors Institute of Medical and Emerging Science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Teaching and Exams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 theory and practical classes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discussions and viva exams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must complete clinical work quotas.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Internship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In the final year, students work full-time in dental hospitals to gain real-world experience.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Skills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Diagnosing dental problems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Performing treatments safely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Communicating with patients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sterilization and infection control.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Use of Technology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dentistry uses: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3D printing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X-rays and scanners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Computer-designed crowns (CAD/CAM).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Expensive materials and equipment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patient flow in colleges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Posture-related health issues for dentists.</a:t>
            </a:r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Options After BDS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practice (own clinic)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MDS (Master in Dental Surgery)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in dental colleges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or public health dentistry.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Future of Dentistry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in dental diagnosis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Laser dentistry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Cosmetic and digital smile design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Tele-dentistry.</a:t>
            </a:r>
          </a:p>
        </p:txBody>
      </p:sp>
    </p:spTree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MBBS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BDS (Comparison)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MBBS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BDS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Duration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5–6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yrs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body	Teeth &amp; oral health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Internship	1 year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 year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	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Dentist.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MBBS and BDS are important for healthcare.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Doctors care for the body, dentists care for oral health — both aim to improve lives.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179" y="2425566"/>
            <a:ext cx="5775157" cy="3647975"/>
          </a:xfrm>
        </p:spPr>
      </p:pic>
    </p:spTree>
    <p:extLst>
      <p:ext uri="{BB962C8B-B14F-4D97-AF65-F5344CB8AC3E}">
        <p14:creationId xmlns:p14="http://schemas.microsoft.com/office/powerpoint/2010/main" val="226841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BDS stands for Bachelor of Dental Surgery.</a:t>
            </a:r>
          </a:p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BDS trains students to become dentists who take care of teeth, mouth, and oral health.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866" y="2415941"/>
            <a:ext cx="3012707" cy="38116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233" y="2415941"/>
            <a:ext cx="3376862" cy="365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006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Goals of BDS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 how to prevent and treat dental diseases.</a:t>
            </a: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 in performing dental procedures.</a:t>
            </a: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 skills in patient care and oral health education.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Duration and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BDS course takes 5 years.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4 years of study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1 year of internship.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12th-grade science (Biology)</a:t>
            </a: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Entrance exams (like NEET)</a:t>
            </a: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 practical and manual skills.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Basic Science Subjects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years, students study: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Anatomy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Physiology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Biochemistry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Dental materials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Oral histology.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Preclinical Dental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treating real patients, students practice on: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Mannequins or dummy teeth</a:t>
            </a:r>
          </a:p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 to make fillings, impressions, and dentures.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431" y="4004109"/>
            <a:ext cx="5149516" cy="19966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1" dirty="0"/>
              <a:t>Clinical Training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dirty="0"/>
              <a:t>Later, students work in dental clinics and treat real patients under supervision.</a:t>
            </a:r>
          </a:p>
          <a:p>
            <a:pPr marL="0" indent="0">
              <a:buNone/>
            </a:pPr>
            <a:r>
              <a:rPr dirty="0"/>
              <a:t>They rotate in:</a:t>
            </a:r>
          </a:p>
          <a:p>
            <a:r>
              <a:rPr dirty="0"/>
              <a:t>Oral Surgery</a:t>
            </a:r>
          </a:p>
          <a:p>
            <a:r>
              <a:rPr dirty="0"/>
              <a:t>Orthodontics (braces)</a:t>
            </a:r>
          </a:p>
          <a:p>
            <a:r>
              <a:rPr dirty="0"/>
              <a:t>Periodontics (gum care)</a:t>
            </a:r>
          </a:p>
          <a:p>
            <a:r>
              <a:rPr dirty="0"/>
              <a:t>Prosthodontics (dentures, crowns).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</TotalTime>
  <Words>379</Words>
  <Application>Microsoft Office PowerPoint</Application>
  <PresentationFormat>On-screen Show (4:3)</PresentationFormat>
  <Paragraphs>79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Organic</vt:lpstr>
      <vt:lpstr>Overview of Dental Education and Training (BDS)</vt:lpstr>
      <vt:lpstr>Introduction</vt:lpstr>
      <vt:lpstr>PowerPoint Presentation</vt:lpstr>
      <vt:lpstr>Goals of BDS</vt:lpstr>
      <vt:lpstr>Duration and Structure</vt:lpstr>
      <vt:lpstr>Admission</vt:lpstr>
      <vt:lpstr>Basic Science Subjects</vt:lpstr>
      <vt:lpstr>Preclinical Dental Training</vt:lpstr>
      <vt:lpstr>Clinical Training</vt:lpstr>
      <vt:lpstr>Teaching and Exams</vt:lpstr>
      <vt:lpstr>Internship</vt:lpstr>
      <vt:lpstr>Key Skills Learned</vt:lpstr>
      <vt:lpstr>Use of Technology</vt:lpstr>
      <vt:lpstr>Challenges</vt:lpstr>
      <vt:lpstr>Career Options After BDS</vt:lpstr>
      <vt:lpstr>Future of Dentistry</vt:lpstr>
      <vt:lpstr>MBBS vs BDS (Comparison)</vt:lpstr>
      <vt:lpstr>Conclusion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Overview of Dental Education and Training (BDS)</dc:title>
  <dc:subject/>
  <dc:creator>ADMIN</dc:creator>
  <cp:keywords/>
  <dc:description>generated using python-pptx</dc:description>
  <cp:lastModifiedBy>Hafsa R</cp:lastModifiedBy>
  <cp:revision>5</cp:revision>
  <dcterms:created xsi:type="dcterms:W3CDTF">2013-01-27T09:14:16Z</dcterms:created>
  <dcterms:modified xsi:type="dcterms:W3CDTF">2025-11-04T17:23:07Z</dcterms:modified>
  <cp:category/>
</cp:coreProperties>
</file>