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8" r:id="rId18"/>
    <p:sldId id="26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84"/>
  </p:normalViewPr>
  <p:slideViewPr>
    <p:cSldViewPr snapToGrid="0"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7211" y="688933"/>
            <a:ext cx="7462943" cy="3494760"/>
          </a:xfrm>
        </p:spPr>
        <p:txBody>
          <a:bodyPr/>
          <a:lstStyle/>
          <a:p>
            <a:br>
              <a:rPr lang="en-US" sz="3900" b="1" dirty="0">
                <a:latin typeface="Times New Roman" pitchFamily="18" charset="0"/>
                <a:cs typeface="Times New Roman" pitchFamily="18" charset="0"/>
              </a:rPr>
            </a:br>
            <a:br>
              <a:rPr lang="en-US" sz="3900" b="1" dirty="0">
                <a:latin typeface="Times New Roman" pitchFamily="18" charset="0"/>
                <a:cs typeface="Times New Roman" pitchFamily="18" charset="0"/>
              </a:rPr>
            </a:br>
            <a:br>
              <a:rPr lang="en-US" sz="39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RICKETTSIA(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Fsc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Ot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39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Effect of physical factors on Microbial growth(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FSc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MLT</a:t>
            </a:r>
            <a:br>
              <a:rPr lang="en-US" sz="3900" b="1" dirty="0">
                <a:latin typeface="Times New Roman" pitchFamily="18" charset="0"/>
                <a:cs typeface="Times New Roman" pitchFamily="18" charset="0"/>
              </a:rPr>
            </a:br>
            <a:endParaRPr lang="x-none" sz="3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5726" y="3807911"/>
            <a:ext cx="6752341" cy="1064713"/>
          </a:xfrm>
        </p:spPr>
        <p:txBody>
          <a:bodyPr>
            <a:normAutofit fontScale="25000" lnSpcReduction="20000"/>
          </a:bodyPr>
          <a:lstStyle/>
          <a:p>
            <a:endParaRPr lang="en-US" sz="10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800" b="1" dirty="0">
                <a:latin typeface="Times New Roman" pitchFamily="18" charset="0"/>
                <a:cs typeface="Times New Roman" pitchFamily="18" charset="0"/>
              </a:rPr>
              <a:t>Presented </a:t>
            </a:r>
            <a:r>
              <a:rPr lang="en-US" sz="9800" b="1" dirty="0" err="1">
                <a:latin typeface="Times New Roman" pitchFamily="18" charset="0"/>
                <a:cs typeface="Times New Roman" pitchFamily="18" charset="0"/>
              </a:rPr>
              <a:t>by:USWA</a:t>
            </a:r>
            <a:r>
              <a:rPr lang="en-US" sz="9800" b="1" dirty="0">
                <a:latin typeface="Times New Roman" pitchFamily="18" charset="0"/>
                <a:cs typeface="Times New Roman" pitchFamily="18" charset="0"/>
              </a:rPr>
              <a:t> FAZAL</a:t>
            </a:r>
          </a:p>
          <a:p>
            <a:endParaRPr lang="en-US" sz="86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758" y="472663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Groups of Rickettsia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Three Main Groups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Spotted Fever Group: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Includes pathogens responsible for Rocky Mountain spotted fever.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Typhus Group: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Associated with diseases like epidemic typhus.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Scrub Typhus Group: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Linked to scrub typhus, typically transmitted by chiggers.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91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Confirmation of Classifications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DNA Sequencing: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Employed for confirming the classifications derived from serology.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Provides genetic evidence supporting the grouping of different species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48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2" y="1326998"/>
            <a:ext cx="9601196" cy="1303867"/>
          </a:xfrm>
        </p:spPr>
        <p:txBody>
          <a:bodyPr>
            <a:no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ROLE OF FOLLOWING IN MICROBIAL GROWTH(FSC MLT)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141" y="2845031"/>
            <a:ext cx="9601196" cy="3318936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Moisture Content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Osmotic Pressure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Radiation in Microbial Growth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46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Importance of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823" y="2544406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Crucial for Growth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Water is essential for microbial cellular processes and enzymatic reactions.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Moisture content directly impacts microbial metabolism and growth efficiency.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06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Water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Threshold Requirements: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Most microorganisms need a specific level of water activity (AW) for optimal growth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Influence on Growth: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Water availability affects nutrient diffusion, enzyme function, and cellular hydration, all vital for microbial activity.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68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Excess Moisture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2771" y="2456724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Proliferation of Microbes: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High moisture levels can encourage growth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soilborne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microorganisms and pathogens. 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Consequences: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This can lead to food spoilage and increased contamination risks, highlighting the importance of moisture management.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41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Osmotic Pressure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Definition: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Osmotic pressure is the force exerted by solute particles in a solution.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Effect on Microbial Cells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Influences water movement across cell membranes, critical for maintaining cell integrity.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41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Impact of Osmotic Pressure on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Hypertonic Environments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High solute concentrations can cause water to exit microbial cells.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Resulting Effect: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This dehydration can inhibit growth, emphasizing the need for balanced osmotic conditions for microbial viability.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7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48374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500" b="1" dirty="0"/>
              <a:t>Thank You </a:t>
            </a:r>
            <a:r>
              <a:rPr lang="en-US" sz="5500" b="1" dirty="0">
                <a:solidFill>
                  <a:schemeClr val="tx1"/>
                </a:solidFill>
              </a:rPr>
              <a:t>:)</a:t>
            </a:r>
          </a:p>
          <a:p>
            <a:pPr marL="0" indent="0" algn="ctr">
              <a:buNone/>
            </a:pPr>
            <a:endParaRPr lang="en-US" sz="55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05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52470"/>
            <a:ext cx="9601196" cy="1303867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Introduction to Rickettsia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519354"/>
            <a:ext cx="9601196" cy="33189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Definition:</a:t>
            </a:r>
          </a:p>
          <a:p>
            <a:pPr marL="0" indent="0"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Rickettsia is a small genus of bacteria. Diameter: Approximately 0.3 to 0.5 micrometer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Length:</a:t>
            </a:r>
          </a:p>
          <a:p>
            <a:pPr marL="0" indent="0"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Ranges from 1 to 2 micrometers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Comparison:</a:t>
            </a:r>
          </a:p>
          <a:p>
            <a:pPr marL="0" indent="0"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Significantly smaller than eukaryotic cells, which range from 10 to 100 micrometers.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7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>
                <a:latin typeface="Times New Roman" pitchFamily="18" charset="0"/>
                <a:cs typeface="Times New Roman" pitchFamily="18" charset="0"/>
              </a:rPr>
              <a:t>Morphological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Variations</a:t>
            </a:r>
            <a:endParaRPr lang="en-US" sz="3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35310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Shape Variability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Species can be spherical (e.g., Rickettsia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rickettsii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or rod-shaped (e.g., Rickettsia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typhi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Pleomorphism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Many species can change shape based on environmental conditions.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6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618" y="1075916"/>
            <a:ext cx="9601196" cy="1303867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Microscopic Observation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0245" y="2523650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Appearance Under Microscope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Can be seen singly, in pairs, or forming strands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Significance: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Morphological characteristics help in identification and classification.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895A0D-2DF4-986C-F633-0B8ED88A6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128" y="377487"/>
            <a:ext cx="1099454" cy="105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5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052470"/>
            <a:ext cx="9601196" cy="1303867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Gram-Negative Classification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897" y="2697607"/>
            <a:ext cx="9601196" cy="331893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Gram-Negative Characteristics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Presence of a thin peptidoglycan layer in the cell wall.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Cell Envelope Structure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Contains three main layers: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Inner cell membrane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Thin cell wall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Outermost membrane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3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Staining Properties</a:t>
            </a:r>
            <a:endParaRPr lang="en-US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456723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Gram Stain Observations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Rickettsia may exhibit varying results in gram staining.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Alternative Stains: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Use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Giemsa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stain recommended for better clarity in observations.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90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Structural 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Cell Wall Composition: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Contains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diaminopimelic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acid.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Absence of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Teichoic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Acid: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No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teichoic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acid present due to their gram-negative classification.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093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46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Lipopolysaccharides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LPS Presence: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Rickettsia species have lipopolysaccharides.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Composed of lipid and polysaccharide components.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Role of LPS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Important for structural integrity and protection from environmental stress.</a:t>
            </a:r>
          </a:p>
        </p:txBody>
      </p:sp>
    </p:spTree>
    <p:extLst>
      <p:ext uri="{BB962C8B-B14F-4D97-AF65-F5344CB8AC3E}">
        <p14:creationId xmlns:p14="http://schemas.microsoft.com/office/powerpoint/2010/main" val="3015211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Classification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67" y="2519354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Serology Overview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Scientific study of body fluids and serum.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Utilized to categorize bacteria based on their antigenic properties.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213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1267</TotalTime>
  <Words>533</Words>
  <Application>Microsoft Office PowerPoint</Application>
  <PresentationFormat>Widescreen</PresentationFormat>
  <Paragraphs>90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Organic</vt:lpstr>
      <vt:lpstr>   RICKETTSIA(Fsc Ot) Effect of physical factors on Microbial growth(FSc MLT </vt:lpstr>
      <vt:lpstr>Introduction to Rickettsia</vt:lpstr>
      <vt:lpstr>Morphological Variations</vt:lpstr>
      <vt:lpstr>Microscopic Observation</vt:lpstr>
      <vt:lpstr>Gram-Negative Classification</vt:lpstr>
      <vt:lpstr>Staining Properties</vt:lpstr>
      <vt:lpstr>Structural Composition</vt:lpstr>
      <vt:lpstr> Lipopolysaccharides</vt:lpstr>
      <vt:lpstr>Classification Method</vt:lpstr>
      <vt:lpstr> Groups of Rickettsia</vt:lpstr>
      <vt:lpstr>Confirmation of Classifications</vt:lpstr>
      <vt:lpstr>ROLE OF FOLLOWING IN MICROBIAL GROWTH(FSC MLT)</vt:lpstr>
      <vt:lpstr> Importance of Water</vt:lpstr>
      <vt:lpstr>Water Activity</vt:lpstr>
      <vt:lpstr>Excess Moisture</vt:lpstr>
      <vt:lpstr> Osmotic Pressure</vt:lpstr>
      <vt:lpstr>Impact of Osmotic Pressure on Growth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</dc:title>
  <dc:creator>MAC</dc:creator>
  <cp:lastModifiedBy>Hafsa R</cp:lastModifiedBy>
  <cp:revision>70</cp:revision>
  <dcterms:created xsi:type="dcterms:W3CDTF">2025-09-15T17:01:40Z</dcterms:created>
  <dcterms:modified xsi:type="dcterms:W3CDTF">2025-11-03T16:59:51Z</dcterms:modified>
</cp:coreProperties>
</file>