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70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9" r:id="rId12"/>
    <p:sldId id="266" r:id="rId13"/>
    <p:sldId id="267" r:id="rId14"/>
    <p:sldId id="268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6" d="100"/>
          <a:sy n="66" d="100"/>
        </p:scale>
        <p:origin x="128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presProps" Target="presProp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theme" Target="theme/theme1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9065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513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3805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73168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9722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3592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532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284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2421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067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2165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05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8014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5909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564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357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323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4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341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 /><Relationship Id="rId1" Type="http://schemas.openxmlformats.org/officeDocument/2006/relationships/slideLayout" Target="../slideLayouts/slideLayout2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Draping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866" y="2387064"/>
            <a:ext cx="6667723" cy="3782729"/>
          </a:xfrm>
        </p:spPr>
      </p:pic>
    </p:spTree>
    <p:extLst>
      <p:ext uri="{BB962C8B-B14F-4D97-AF65-F5344CB8AC3E}">
        <p14:creationId xmlns:p14="http://schemas.microsoft.com/office/powerpoint/2010/main" val="40985714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Draping Procedure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6865" y="2406316"/>
            <a:ext cx="6798736" cy="3850105"/>
          </a:xfrm>
        </p:spPr>
        <p:txBody>
          <a:bodyPr>
            <a:noAutofit/>
          </a:bodyPr>
          <a:lstStyle/>
          <a:p>
            <a:pPr>
              <a:defRPr sz="1800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Carry folded sterile drape carefully to the operating site.</a:t>
            </a:r>
          </a:p>
          <a:p>
            <a:pPr>
              <a:defRPr sz="1800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Unfold gently and position correctly – do not move after placement.</a:t>
            </a:r>
          </a:p>
          <a:p>
            <a:pPr>
              <a:defRPr sz="1800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Hold above waist level (below waist = unsterile).</a:t>
            </a:r>
          </a:p>
          <a:p>
            <a:pPr>
              <a:defRPr sz="1800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not shake or fan drapes; it spreads dust or bacteria.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defRPr sz="1800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Drape from sterile to unsterile area.</a:t>
            </a:r>
          </a:p>
          <a:p>
            <a:pPr>
              <a:defRPr sz="1800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a drape touches an unsterile surface, replace it.</a:t>
            </a:r>
          </a:p>
          <a:p>
            <a:pPr>
              <a:defRPr sz="1800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 non-perforating towel clamps to secure drapes or tubing.</a:t>
            </a:r>
          </a:p>
          <a:p>
            <a:pPr>
              <a:defRPr sz="1800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Drape incision area first, then cover the periphery.</a:t>
            </a:r>
          </a:p>
        </p:txBody>
      </p:sp>
    </p:spTree>
    <p:extLst>
      <p:ext uri="{BB962C8B-B14F-4D97-AF65-F5344CB8AC3E}">
        <p14:creationId xmlns:p14="http://schemas.microsoft.com/office/powerpoint/2010/main" val="9592017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Folding Drapes for Use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Folded for easy handling and safety.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Large drapes fan-folded bottom to top.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Small sheets folded in half then quartered.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Proper folding helps in quick and sterile draping.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Draping is vital for asepsis in surgery.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Choose drape based on type of surgery.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Maintain strict sterile technique.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Discard contaminated drapes immediately.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Clean drape = Safe surgery.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Extra Tips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/>
          </a:p>
          <a:p>
            <a:r>
              <a:rPr dirty="0"/>
              <a:t>Sterile technique is teamwork.</a:t>
            </a:r>
          </a:p>
          <a:p>
            <a:r>
              <a:rPr dirty="0"/>
              <a:t>Drape nearest area first.</a:t>
            </a:r>
          </a:p>
          <a:p>
            <a:r>
              <a:rPr dirty="0"/>
              <a:t>Touch drapes only with sterile gloves.</a:t>
            </a:r>
          </a:p>
          <a:p>
            <a:r>
              <a:rPr dirty="0"/>
              <a:t>Move slowly to avoid air currents.</a:t>
            </a:r>
          </a:p>
          <a:p>
            <a:r>
              <a:rPr dirty="0"/>
              <a:t>Learn to identify different drapes and their uses.</a:t>
            </a:r>
          </a:p>
        </p:txBody>
      </p:sp>
    </p:spTree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288" y="2377440"/>
            <a:ext cx="6570311" cy="3744227"/>
          </a:xfrm>
        </p:spPr>
      </p:pic>
    </p:spTree>
    <p:extLst>
      <p:ext uri="{BB962C8B-B14F-4D97-AF65-F5344CB8AC3E}">
        <p14:creationId xmlns:p14="http://schemas.microsoft.com/office/powerpoint/2010/main" val="30775250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What is Draping?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Covering patient and surrounding area with sterile sheets before surgery.</a:t>
            </a:r>
          </a:p>
          <a:p>
            <a:r>
              <a:rPr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Purpose: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create and maintain a sterile field.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Prevents movement of microorganisms between sterile and non-sterile areas.</a:t>
            </a:r>
          </a:p>
          <a:p>
            <a:r>
              <a:rPr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Types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: Disposable and Reusable Drapes.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Purpose of Surgical Draping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Maintain asepsis during operation.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Protect patient and surgical team from infection.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Isolate the operative site.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Provide clean working area for surgeon.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Draping Materials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Resistant to blood, fluids, and microorganisms.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Lint-free and static-free.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Maintain isothermal environment (body temperature).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Allow sterilization by steam or gas.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Reusable Drapes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Made from cotton or muslin fabric.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Sterilized and laundered after each use.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May lose quality after ~75 sterilizations.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Regular inspection required for damage or contamination.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Disposable Drapes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Made from synthetic, fluid-resistant materials.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Used once and then incinerated (burned).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Reduce contamination risk, easy to handle.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Need proper disposal to prevent pollution.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Plastic Incisional Drapes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Made from polyvinyl (transparent) material.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Stick directly to skin at incision site.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Used on irregular areas like neck, joints, and ears.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Prevent microorganism migration.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Standard Drapes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Plain sheets used for covering tables, patients, instruments.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Large enough to provide safety margin.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Fenestrated drapes expose only surgical area.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Towels used as small drapes around incision site.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 err="1"/>
              <a:t>Perineal</a:t>
            </a:r>
            <a:r>
              <a:rPr b="1" dirty="0"/>
              <a:t> Drapes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Used for surgeries on perineum and genital areas.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Lithotomy drape has two leg sections.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Used in delivery, cystoscopy, gynecological procedures.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12</TotalTime>
  <Words>450</Words>
  <Application>Microsoft Office PowerPoint</Application>
  <PresentationFormat>On-screen Show (4:3)</PresentationFormat>
  <Paragraphs>77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Organic</vt:lpstr>
      <vt:lpstr>Draping</vt:lpstr>
      <vt:lpstr>What is Draping?</vt:lpstr>
      <vt:lpstr>Purpose of Surgical Draping</vt:lpstr>
      <vt:lpstr>Draping Materials</vt:lpstr>
      <vt:lpstr>Reusable Drapes</vt:lpstr>
      <vt:lpstr>Disposable Drapes</vt:lpstr>
      <vt:lpstr>Plastic Incisional Drapes</vt:lpstr>
      <vt:lpstr>Standard Drapes</vt:lpstr>
      <vt:lpstr>Perineal Drapes</vt:lpstr>
      <vt:lpstr>Draping Procedure</vt:lpstr>
      <vt:lpstr>PowerPoint Presentation</vt:lpstr>
      <vt:lpstr>Folding Drapes for Use</vt:lpstr>
      <vt:lpstr>Summary</vt:lpstr>
      <vt:lpstr>Extra Tips 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Draping</dc:title>
  <dc:subject/>
  <dc:creator>ADMIN</dc:creator>
  <cp:keywords/>
  <dc:description>generated using python-pptx</dc:description>
  <cp:lastModifiedBy>Hafsa R</cp:lastModifiedBy>
  <cp:revision>4</cp:revision>
  <dcterms:created xsi:type="dcterms:W3CDTF">2013-01-27T09:14:16Z</dcterms:created>
  <dcterms:modified xsi:type="dcterms:W3CDTF">2025-11-03T12:35:55Z</dcterms:modified>
  <cp:category/>
</cp:coreProperties>
</file>