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BASIC MEDICAL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FSC MEDICAL TECHNOLOGIES I</a:t>
            </a:r>
          </a:p>
          <a:p>
            <a:r>
              <a:rPr lang="en-US" b="1" dirty="0"/>
              <a:t>DR DANISH</a:t>
            </a:r>
          </a:p>
        </p:txBody>
      </p:sp>
    </p:spTree>
    <p:extLst>
      <p:ext uri="{BB962C8B-B14F-4D97-AF65-F5344CB8AC3E}">
        <p14:creationId xmlns:p14="http://schemas.microsoft.com/office/powerpoint/2010/main" val="231624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mphiarthroses | Radiology Reference Article | &lt;strong&gt;Radiopaedia.org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9" y="636105"/>
            <a:ext cx="10614991" cy="5510254"/>
          </a:xfrm>
        </p:spPr>
      </p:pic>
    </p:spTree>
    <p:extLst>
      <p:ext uri="{BB962C8B-B14F-4D97-AF65-F5344CB8AC3E}">
        <p14:creationId xmlns:p14="http://schemas.microsoft.com/office/powerpoint/2010/main" val="208097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Any&lt;/strong&gt; &lt;strong&gt;Questions&lt;/strong&gt; Free Stock Photo - Public Domain Pictur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5" y="691763"/>
            <a:ext cx="10384404" cy="5470498"/>
          </a:xfrm>
        </p:spPr>
      </p:pic>
    </p:spTree>
    <p:extLst>
      <p:ext uri="{BB962C8B-B14F-4D97-AF65-F5344CB8AC3E}">
        <p14:creationId xmlns:p14="http://schemas.microsoft.com/office/powerpoint/2010/main" val="2587240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Thank You&lt;/strong&gt;! (French Fries) Free Stock Photo - Public Domain Pictur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9" y="652007"/>
            <a:ext cx="10479818" cy="5470497"/>
          </a:xfrm>
        </p:spPr>
      </p:pic>
    </p:spTree>
    <p:extLst>
      <p:ext uri="{BB962C8B-B14F-4D97-AF65-F5344CB8AC3E}">
        <p14:creationId xmlns:p14="http://schemas.microsoft.com/office/powerpoint/2010/main" val="93798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Joints are places where two or more bones meet.</a:t>
            </a:r>
          </a:p>
          <a:p>
            <a:r>
              <a:rPr lang="en-US" dirty="0"/>
              <a:t>They allow movement and provide mechanical support.</a:t>
            </a:r>
          </a:p>
        </p:txBody>
      </p:sp>
    </p:spTree>
    <p:extLst>
      <p:ext uri="{BB962C8B-B14F-4D97-AF65-F5344CB8AC3E}">
        <p14:creationId xmlns:p14="http://schemas.microsoft.com/office/powerpoint/2010/main" val="347336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movement of the body and skeleton</a:t>
            </a:r>
          </a:p>
          <a:p>
            <a:r>
              <a:rPr lang="en-US" dirty="0"/>
              <a:t>Provide flexibility and stability</a:t>
            </a:r>
          </a:p>
          <a:p>
            <a:r>
              <a:rPr lang="en-US" dirty="0"/>
              <a:t>Help bear weight and absorb shock</a:t>
            </a:r>
          </a:p>
        </p:txBody>
      </p:sp>
    </p:spTree>
    <p:extLst>
      <p:ext uri="{BB962C8B-B14F-4D97-AF65-F5344CB8AC3E}">
        <p14:creationId xmlns:p14="http://schemas.microsoft.com/office/powerpoint/2010/main" val="405845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Joints (by Structure)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Fibrous Joints</a:t>
            </a:r>
            <a:endParaRPr lang="en-US" dirty="0"/>
          </a:p>
          <a:p>
            <a:r>
              <a:rPr lang="en-US" dirty="0"/>
              <a:t>Bones joined by dense connective tissue</a:t>
            </a:r>
          </a:p>
          <a:p>
            <a:r>
              <a:rPr lang="en-US" b="1" dirty="0"/>
              <a:t>No movement (immovable)</a:t>
            </a:r>
            <a:endParaRPr lang="en-US" dirty="0"/>
          </a:p>
          <a:p>
            <a:r>
              <a:rPr lang="en-US" i="1" dirty="0"/>
              <a:t>Examples:</a:t>
            </a:r>
            <a:r>
              <a:rPr lang="en-US" dirty="0"/>
              <a:t> Skull sutures, teeth sockets</a:t>
            </a:r>
          </a:p>
        </p:txBody>
      </p:sp>
    </p:spTree>
    <p:extLst>
      <p:ext uri="{BB962C8B-B14F-4D97-AF65-F5344CB8AC3E}">
        <p14:creationId xmlns:p14="http://schemas.microsoft.com/office/powerpoint/2010/main" val="80222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FIBROUS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Sutures:</a:t>
            </a:r>
            <a:r>
              <a:rPr lang="en-US" dirty="0" err="1"/>
              <a:t>found</a:t>
            </a:r>
            <a:r>
              <a:rPr lang="en-US" dirty="0"/>
              <a:t> in </a:t>
            </a:r>
            <a:r>
              <a:rPr lang="en-US" dirty="0" err="1"/>
              <a:t>skull,fibrous</a:t>
            </a:r>
            <a:r>
              <a:rPr lang="en-US" dirty="0"/>
              <a:t> joints that unite bones of skull</a:t>
            </a:r>
          </a:p>
          <a:p>
            <a:r>
              <a:rPr lang="en-US" b="1" dirty="0" err="1"/>
              <a:t>syndesmoses:</a:t>
            </a:r>
            <a:r>
              <a:rPr lang="en-US" dirty="0" err="1"/>
              <a:t>joints</a:t>
            </a:r>
            <a:r>
              <a:rPr lang="en-US" dirty="0"/>
              <a:t> connected by ligaments ,allow limited movements</a:t>
            </a:r>
          </a:p>
          <a:p>
            <a:r>
              <a:rPr lang="en-US" dirty="0" err="1"/>
              <a:t>E.g</a:t>
            </a:r>
            <a:r>
              <a:rPr lang="en-US" dirty="0"/>
              <a:t> distal tibiofibular joint</a:t>
            </a:r>
          </a:p>
          <a:p>
            <a:r>
              <a:rPr lang="en-US" b="1" dirty="0" err="1"/>
              <a:t>Gomphoses:</a:t>
            </a:r>
            <a:r>
              <a:rPr lang="en-US" dirty="0" err="1"/>
              <a:t>found</a:t>
            </a:r>
            <a:r>
              <a:rPr lang="en-US" dirty="0"/>
              <a:t> in </a:t>
            </a:r>
            <a:r>
              <a:rPr lang="en-US" dirty="0" err="1"/>
              <a:t>attachement</a:t>
            </a:r>
            <a:r>
              <a:rPr lang="en-US" dirty="0"/>
              <a:t> of teeth to sockets in jaw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084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Cartilaginous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Bones connected by cartilage</a:t>
            </a:r>
          </a:p>
          <a:p>
            <a:r>
              <a:rPr lang="en-US" b="1" dirty="0"/>
              <a:t>Slightly movable</a:t>
            </a:r>
            <a:endParaRPr lang="en-US" dirty="0"/>
          </a:p>
          <a:p>
            <a:r>
              <a:rPr lang="en-US" i="1" dirty="0"/>
              <a:t>Examples:</a:t>
            </a:r>
            <a:r>
              <a:rPr lang="en-US" dirty="0"/>
              <a:t> Intervertebral discs, pubic symphysis</a:t>
            </a:r>
          </a:p>
        </p:txBody>
      </p:sp>
    </p:spTree>
    <p:extLst>
      <p:ext uri="{BB962C8B-B14F-4D97-AF65-F5344CB8AC3E}">
        <p14:creationId xmlns:p14="http://schemas.microsoft.com/office/powerpoint/2010/main" val="129856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Synchondroses:</a:t>
            </a:r>
            <a:r>
              <a:rPr lang="en-US" dirty="0" err="1"/>
              <a:t>joints</a:t>
            </a:r>
            <a:r>
              <a:rPr lang="en-US" dirty="0"/>
              <a:t> joined by hyaline cartilage ,often temporary</a:t>
            </a:r>
          </a:p>
          <a:p>
            <a:r>
              <a:rPr lang="en-US" dirty="0"/>
              <a:t>seen in the epiphyseal of growing long bones</a:t>
            </a:r>
          </a:p>
        </p:txBody>
      </p:sp>
    </p:spTree>
    <p:extLst>
      <p:ext uri="{BB962C8B-B14F-4D97-AF65-F5344CB8AC3E}">
        <p14:creationId xmlns:p14="http://schemas.microsoft.com/office/powerpoint/2010/main" val="95648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kipedia:Picture peer review/Archives/Oct-Dec 2008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3" y="739471"/>
            <a:ext cx="10583186" cy="5510254"/>
          </a:xfrm>
        </p:spPr>
      </p:pic>
    </p:spTree>
    <p:extLst>
      <p:ext uri="{BB962C8B-B14F-4D97-AF65-F5344CB8AC3E}">
        <p14:creationId xmlns:p14="http://schemas.microsoft.com/office/powerpoint/2010/main" val="106361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Symphyses:</a:t>
            </a:r>
            <a:r>
              <a:rPr lang="en-US" dirty="0" err="1"/>
              <a:t>joints</a:t>
            </a:r>
            <a:r>
              <a:rPr lang="en-US" dirty="0"/>
              <a:t> are connected by </a:t>
            </a:r>
            <a:r>
              <a:rPr lang="en-US" dirty="0" err="1"/>
              <a:t>fibrocartilage,limited</a:t>
            </a:r>
            <a:r>
              <a:rPr lang="en-US" dirty="0"/>
              <a:t> movements </a:t>
            </a:r>
          </a:p>
          <a:p>
            <a:r>
              <a:rPr lang="en-US" b="1" dirty="0" err="1"/>
              <a:t>example:</a:t>
            </a:r>
            <a:r>
              <a:rPr lang="en-US" dirty="0" err="1"/>
              <a:t>pubic</a:t>
            </a:r>
            <a:r>
              <a:rPr lang="en-US" dirty="0"/>
              <a:t> symphysis in pelvic region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7103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153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BASIC MEDICAL SCIENCE</vt:lpstr>
      <vt:lpstr>Joints</vt:lpstr>
      <vt:lpstr>Functions of Joints</vt:lpstr>
      <vt:lpstr>Classification of Joints (by Structure)</vt:lpstr>
      <vt:lpstr>TYPES OF FIBROUS JOINTS</vt:lpstr>
      <vt:lpstr>Cartilaginous Joints</vt:lpstr>
      <vt:lpstr>Types</vt:lpstr>
      <vt:lpstr>PowerPoint Presentation</vt:lpstr>
      <vt:lpstr>Continued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Hafsa R</cp:lastModifiedBy>
  <cp:revision>4</cp:revision>
  <dcterms:created xsi:type="dcterms:W3CDTF">2025-11-02T08:55:53Z</dcterms:created>
  <dcterms:modified xsi:type="dcterms:W3CDTF">2025-11-03T12:33:57Z</dcterms:modified>
</cp:coreProperties>
</file>